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552" y="6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>
            <a:extLst>
              <a:ext uri="{FF2B5EF4-FFF2-40B4-BE49-F238E27FC236}">
                <a16:creationId xmlns:a16="http://schemas.microsoft.com/office/drawing/2014/main" id="{43E98163-34A4-495C-8D73-6DC9954E9BF6}"/>
              </a:ext>
            </a:extLst>
          </p:cNvPr>
          <p:cNvSpPr>
            <a:spLocks/>
          </p:cNvSpPr>
          <p:nvPr/>
        </p:nvSpPr>
        <p:spPr bwMode="auto">
          <a:xfrm>
            <a:off x="1082570" y="818710"/>
            <a:ext cx="557403" cy="1629536"/>
          </a:xfrm>
          <a:custGeom>
            <a:avLst/>
            <a:gdLst>
              <a:gd name="T0" fmla="*/ 167 w 418"/>
              <a:gd name="T1" fmla="*/ 7 h 1222"/>
              <a:gd name="T2" fmla="*/ 125 w 418"/>
              <a:gd name="T3" fmla="*/ 0 h 1222"/>
              <a:gd name="T4" fmla="*/ 78 w 418"/>
              <a:gd name="T5" fmla="*/ 14 h 1222"/>
              <a:gd name="T6" fmla="*/ 57 w 418"/>
              <a:gd name="T7" fmla="*/ 42 h 1222"/>
              <a:gd name="T8" fmla="*/ 53 w 418"/>
              <a:gd name="T9" fmla="*/ 77 h 1222"/>
              <a:gd name="T10" fmla="*/ 56 w 418"/>
              <a:gd name="T11" fmla="*/ 133 h 1222"/>
              <a:gd name="T12" fmla="*/ 55 w 418"/>
              <a:gd name="T13" fmla="*/ 150 h 1222"/>
              <a:gd name="T14" fmla="*/ 49 w 418"/>
              <a:gd name="T15" fmla="*/ 167 h 1222"/>
              <a:gd name="T16" fmla="*/ 60 w 418"/>
              <a:gd name="T17" fmla="*/ 206 h 1222"/>
              <a:gd name="T18" fmla="*/ 1 w 418"/>
              <a:gd name="T19" fmla="*/ 286 h 1222"/>
              <a:gd name="T20" fmla="*/ 11 w 418"/>
              <a:gd name="T21" fmla="*/ 509 h 1222"/>
              <a:gd name="T22" fmla="*/ 4 w 418"/>
              <a:gd name="T23" fmla="*/ 582 h 1222"/>
              <a:gd name="T24" fmla="*/ 24 w 418"/>
              <a:gd name="T25" fmla="*/ 647 h 1222"/>
              <a:gd name="T26" fmla="*/ 60 w 418"/>
              <a:gd name="T27" fmla="*/ 732 h 1222"/>
              <a:gd name="T28" fmla="*/ 39 w 418"/>
              <a:gd name="T29" fmla="*/ 945 h 1222"/>
              <a:gd name="T30" fmla="*/ 43 w 418"/>
              <a:gd name="T31" fmla="*/ 1035 h 1222"/>
              <a:gd name="T32" fmla="*/ 55 w 418"/>
              <a:gd name="T33" fmla="*/ 1113 h 1222"/>
              <a:gd name="T34" fmla="*/ 54 w 418"/>
              <a:gd name="T35" fmla="*/ 1141 h 1222"/>
              <a:gd name="T36" fmla="*/ 51 w 418"/>
              <a:gd name="T37" fmla="*/ 1176 h 1222"/>
              <a:gd name="T38" fmla="*/ 53 w 418"/>
              <a:gd name="T39" fmla="*/ 1194 h 1222"/>
              <a:gd name="T40" fmla="*/ 88 w 418"/>
              <a:gd name="T41" fmla="*/ 1205 h 1222"/>
              <a:gd name="T42" fmla="*/ 103 w 418"/>
              <a:gd name="T43" fmla="*/ 1220 h 1222"/>
              <a:gd name="T44" fmla="*/ 199 w 418"/>
              <a:gd name="T45" fmla="*/ 1216 h 1222"/>
              <a:gd name="T46" fmla="*/ 298 w 418"/>
              <a:gd name="T47" fmla="*/ 1200 h 1222"/>
              <a:gd name="T48" fmla="*/ 299 w 418"/>
              <a:gd name="T49" fmla="*/ 1181 h 1222"/>
              <a:gd name="T50" fmla="*/ 241 w 418"/>
              <a:gd name="T51" fmla="*/ 1163 h 1222"/>
              <a:gd name="T52" fmla="*/ 212 w 418"/>
              <a:gd name="T53" fmla="*/ 1132 h 1222"/>
              <a:gd name="T54" fmla="*/ 203 w 418"/>
              <a:gd name="T55" fmla="*/ 1125 h 1222"/>
              <a:gd name="T56" fmla="*/ 192 w 418"/>
              <a:gd name="T57" fmla="*/ 1062 h 1222"/>
              <a:gd name="T58" fmla="*/ 198 w 418"/>
              <a:gd name="T59" fmla="*/ 922 h 1222"/>
              <a:gd name="T60" fmla="*/ 212 w 418"/>
              <a:gd name="T61" fmla="*/ 874 h 1222"/>
              <a:gd name="T62" fmla="*/ 241 w 418"/>
              <a:gd name="T63" fmla="*/ 752 h 1222"/>
              <a:gd name="T64" fmla="*/ 272 w 418"/>
              <a:gd name="T65" fmla="*/ 641 h 1222"/>
              <a:gd name="T66" fmla="*/ 288 w 418"/>
              <a:gd name="T67" fmla="*/ 615 h 1222"/>
              <a:gd name="T68" fmla="*/ 281 w 418"/>
              <a:gd name="T69" fmla="*/ 497 h 1222"/>
              <a:gd name="T70" fmla="*/ 317 w 418"/>
              <a:gd name="T71" fmla="*/ 419 h 1222"/>
              <a:gd name="T72" fmla="*/ 344 w 418"/>
              <a:gd name="T73" fmla="*/ 397 h 1222"/>
              <a:gd name="T74" fmla="*/ 359 w 418"/>
              <a:gd name="T75" fmla="*/ 387 h 1222"/>
              <a:gd name="T76" fmla="*/ 369 w 418"/>
              <a:gd name="T77" fmla="*/ 310 h 1222"/>
              <a:gd name="T78" fmla="*/ 327 w 418"/>
              <a:gd name="T79" fmla="*/ 357 h 1222"/>
              <a:gd name="T80" fmla="*/ 321 w 418"/>
              <a:gd name="T81" fmla="*/ 370 h 1222"/>
              <a:gd name="T82" fmla="*/ 316 w 418"/>
              <a:gd name="T83" fmla="*/ 379 h 1222"/>
              <a:gd name="T84" fmla="*/ 282 w 418"/>
              <a:gd name="T85" fmla="*/ 387 h 1222"/>
              <a:gd name="T86" fmla="*/ 259 w 418"/>
              <a:gd name="T87" fmla="*/ 369 h 1222"/>
              <a:gd name="T88" fmla="*/ 234 w 418"/>
              <a:gd name="T89" fmla="*/ 257 h 1222"/>
              <a:gd name="T90" fmla="*/ 174 w 418"/>
              <a:gd name="T91" fmla="*/ 189 h 1222"/>
              <a:gd name="T92" fmla="*/ 169 w 418"/>
              <a:gd name="T93" fmla="*/ 161 h 1222"/>
              <a:gd name="T94" fmla="*/ 184 w 418"/>
              <a:gd name="T95" fmla="*/ 165 h 1222"/>
              <a:gd name="T96" fmla="*/ 196 w 418"/>
              <a:gd name="T97" fmla="*/ 146 h 1222"/>
              <a:gd name="T98" fmla="*/ 200 w 418"/>
              <a:gd name="T99" fmla="*/ 117 h 1222"/>
              <a:gd name="T100" fmla="*/ 211 w 418"/>
              <a:gd name="T101" fmla="*/ 110 h 1222"/>
              <a:gd name="T102" fmla="*/ 207 w 418"/>
              <a:gd name="T103" fmla="*/ 78 h 1222"/>
              <a:gd name="T104" fmla="*/ 210 w 418"/>
              <a:gd name="T105" fmla="*/ 53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8" h="1222">
                <a:moveTo>
                  <a:pt x="198" y="32"/>
                </a:moveTo>
                <a:lnTo>
                  <a:pt x="198" y="32"/>
                </a:lnTo>
                <a:lnTo>
                  <a:pt x="186" y="21"/>
                </a:lnTo>
                <a:lnTo>
                  <a:pt x="174" y="11"/>
                </a:lnTo>
                <a:lnTo>
                  <a:pt x="167" y="7"/>
                </a:lnTo>
                <a:lnTo>
                  <a:pt x="160" y="4"/>
                </a:lnTo>
                <a:lnTo>
                  <a:pt x="160" y="4"/>
                </a:lnTo>
                <a:lnTo>
                  <a:pt x="148" y="1"/>
                </a:lnTo>
                <a:lnTo>
                  <a:pt x="137" y="0"/>
                </a:lnTo>
                <a:lnTo>
                  <a:pt x="125" y="0"/>
                </a:lnTo>
                <a:lnTo>
                  <a:pt x="113" y="1"/>
                </a:lnTo>
                <a:lnTo>
                  <a:pt x="113" y="1"/>
                </a:lnTo>
                <a:lnTo>
                  <a:pt x="100" y="4"/>
                </a:lnTo>
                <a:lnTo>
                  <a:pt x="87" y="9"/>
                </a:lnTo>
                <a:lnTo>
                  <a:pt x="78" y="14"/>
                </a:lnTo>
                <a:lnTo>
                  <a:pt x="74" y="16"/>
                </a:lnTo>
                <a:lnTo>
                  <a:pt x="72" y="19"/>
                </a:lnTo>
                <a:lnTo>
                  <a:pt x="72" y="19"/>
                </a:lnTo>
                <a:lnTo>
                  <a:pt x="62" y="34"/>
                </a:lnTo>
                <a:lnTo>
                  <a:pt x="57" y="42"/>
                </a:lnTo>
                <a:lnTo>
                  <a:pt x="56" y="50"/>
                </a:lnTo>
                <a:lnTo>
                  <a:pt x="56" y="50"/>
                </a:lnTo>
                <a:lnTo>
                  <a:pt x="55" y="63"/>
                </a:lnTo>
                <a:lnTo>
                  <a:pt x="53" y="77"/>
                </a:lnTo>
                <a:lnTo>
                  <a:pt x="53" y="77"/>
                </a:lnTo>
                <a:lnTo>
                  <a:pt x="53" y="84"/>
                </a:lnTo>
                <a:lnTo>
                  <a:pt x="55" y="95"/>
                </a:lnTo>
                <a:lnTo>
                  <a:pt x="60" y="108"/>
                </a:lnTo>
                <a:lnTo>
                  <a:pt x="63" y="122"/>
                </a:lnTo>
                <a:lnTo>
                  <a:pt x="56" y="133"/>
                </a:lnTo>
                <a:lnTo>
                  <a:pt x="60" y="144"/>
                </a:lnTo>
                <a:lnTo>
                  <a:pt x="60" y="153"/>
                </a:lnTo>
                <a:lnTo>
                  <a:pt x="60" y="153"/>
                </a:lnTo>
                <a:lnTo>
                  <a:pt x="57" y="152"/>
                </a:lnTo>
                <a:lnTo>
                  <a:pt x="55" y="150"/>
                </a:lnTo>
                <a:lnTo>
                  <a:pt x="53" y="150"/>
                </a:lnTo>
                <a:lnTo>
                  <a:pt x="50" y="150"/>
                </a:lnTo>
                <a:lnTo>
                  <a:pt x="49" y="153"/>
                </a:lnTo>
                <a:lnTo>
                  <a:pt x="48" y="158"/>
                </a:lnTo>
                <a:lnTo>
                  <a:pt x="49" y="167"/>
                </a:lnTo>
                <a:lnTo>
                  <a:pt x="49" y="167"/>
                </a:lnTo>
                <a:lnTo>
                  <a:pt x="53" y="186"/>
                </a:lnTo>
                <a:lnTo>
                  <a:pt x="55" y="198"/>
                </a:lnTo>
                <a:lnTo>
                  <a:pt x="59" y="204"/>
                </a:lnTo>
                <a:lnTo>
                  <a:pt x="60" y="206"/>
                </a:lnTo>
                <a:lnTo>
                  <a:pt x="60" y="206"/>
                </a:lnTo>
                <a:lnTo>
                  <a:pt x="30" y="244"/>
                </a:lnTo>
                <a:lnTo>
                  <a:pt x="10" y="271"/>
                </a:lnTo>
                <a:lnTo>
                  <a:pt x="3" y="283"/>
                </a:lnTo>
                <a:lnTo>
                  <a:pt x="1" y="286"/>
                </a:lnTo>
                <a:lnTo>
                  <a:pt x="0" y="289"/>
                </a:lnTo>
                <a:lnTo>
                  <a:pt x="0" y="289"/>
                </a:lnTo>
                <a:lnTo>
                  <a:pt x="5" y="358"/>
                </a:lnTo>
                <a:lnTo>
                  <a:pt x="11" y="419"/>
                </a:lnTo>
                <a:lnTo>
                  <a:pt x="11" y="509"/>
                </a:lnTo>
                <a:lnTo>
                  <a:pt x="11" y="509"/>
                </a:lnTo>
                <a:lnTo>
                  <a:pt x="10" y="526"/>
                </a:lnTo>
                <a:lnTo>
                  <a:pt x="7" y="548"/>
                </a:lnTo>
                <a:lnTo>
                  <a:pt x="4" y="582"/>
                </a:lnTo>
                <a:lnTo>
                  <a:pt x="4" y="582"/>
                </a:lnTo>
                <a:lnTo>
                  <a:pt x="5" y="593"/>
                </a:lnTo>
                <a:lnTo>
                  <a:pt x="11" y="614"/>
                </a:lnTo>
                <a:lnTo>
                  <a:pt x="18" y="635"/>
                </a:lnTo>
                <a:lnTo>
                  <a:pt x="22" y="643"/>
                </a:lnTo>
                <a:lnTo>
                  <a:pt x="24" y="647"/>
                </a:lnTo>
                <a:lnTo>
                  <a:pt x="24" y="647"/>
                </a:lnTo>
                <a:lnTo>
                  <a:pt x="39" y="664"/>
                </a:lnTo>
                <a:lnTo>
                  <a:pt x="49" y="676"/>
                </a:lnTo>
                <a:lnTo>
                  <a:pt x="60" y="732"/>
                </a:lnTo>
                <a:lnTo>
                  <a:pt x="60" y="732"/>
                </a:lnTo>
                <a:lnTo>
                  <a:pt x="49" y="895"/>
                </a:lnTo>
                <a:lnTo>
                  <a:pt x="49" y="895"/>
                </a:lnTo>
                <a:lnTo>
                  <a:pt x="45" y="908"/>
                </a:lnTo>
                <a:lnTo>
                  <a:pt x="41" y="931"/>
                </a:lnTo>
                <a:lnTo>
                  <a:pt x="39" y="945"/>
                </a:lnTo>
                <a:lnTo>
                  <a:pt x="37" y="960"/>
                </a:lnTo>
                <a:lnTo>
                  <a:pt x="37" y="977"/>
                </a:lnTo>
                <a:lnTo>
                  <a:pt x="38" y="996"/>
                </a:lnTo>
                <a:lnTo>
                  <a:pt x="38" y="996"/>
                </a:lnTo>
                <a:lnTo>
                  <a:pt x="43" y="1035"/>
                </a:lnTo>
                <a:lnTo>
                  <a:pt x="49" y="1074"/>
                </a:lnTo>
                <a:lnTo>
                  <a:pt x="56" y="1114"/>
                </a:lnTo>
                <a:lnTo>
                  <a:pt x="56" y="1114"/>
                </a:lnTo>
                <a:lnTo>
                  <a:pt x="56" y="1113"/>
                </a:lnTo>
                <a:lnTo>
                  <a:pt x="55" y="1113"/>
                </a:lnTo>
                <a:lnTo>
                  <a:pt x="54" y="1114"/>
                </a:lnTo>
                <a:lnTo>
                  <a:pt x="53" y="1121"/>
                </a:lnTo>
                <a:lnTo>
                  <a:pt x="53" y="1121"/>
                </a:lnTo>
                <a:lnTo>
                  <a:pt x="51" y="1132"/>
                </a:lnTo>
                <a:lnTo>
                  <a:pt x="54" y="1141"/>
                </a:lnTo>
                <a:lnTo>
                  <a:pt x="55" y="1151"/>
                </a:lnTo>
                <a:lnTo>
                  <a:pt x="56" y="1159"/>
                </a:lnTo>
                <a:lnTo>
                  <a:pt x="56" y="1159"/>
                </a:lnTo>
                <a:lnTo>
                  <a:pt x="54" y="1168"/>
                </a:lnTo>
                <a:lnTo>
                  <a:pt x="51" y="1176"/>
                </a:lnTo>
                <a:lnTo>
                  <a:pt x="50" y="1181"/>
                </a:lnTo>
                <a:lnTo>
                  <a:pt x="50" y="1185"/>
                </a:lnTo>
                <a:lnTo>
                  <a:pt x="50" y="1190"/>
                </a:lnTo>
                <a:lnTo>
                  <a:pt x="53" y="1194"/>
                </a:lnTo>
                <a:lnTo>
                  <a:pt x="53" y="1194"/>
                </a:lnTo>
                <a:lnTo>
                  <a:pt x="56" y="1197"/>
                </a:lnTo>
                <a:lnTo>
                  <a:pt x="62" y="1201"/>
                </a:lnTo>
                <a:lnTo>
                  <a:pt x="69" y="1202"/>
                </a:lnTo>
                <a:lnTo>
                  <a:pt x="76" y="1203"/>
                </a:lnTo>
                <a:lnTo>
                  <a:pt x="88" y="1205"/>
                </a:lnTo>
                <a:lnTo>
                  <a:pt x="94" y="1205"/>
                </a:lnTo>
                <a:lnTo>
                  <a:pt x="94" y="1205"/>
                </a:lnTo>
                <a:lnTo>
                  <a:pt x="97" y="1212"/>
                </a:lnTo>
                <a:lnTo>
                  <a:pt x="100" y="1218"/>
                </a:lnTo>
                <a:lnTo>
                  <a:pt x="103" y="1220"/>
                </a:lnTo>
                <a:lnTo>
                  <a:pt x="105" y="1222"/>
                </a:lnTo>
                <a:lnTo>
                  <a:pt x="105" y="1222"/>
                </a:lnTo>
                <a:lnTo>
                  <a:pt x="115" y="1222"/>
                </a:lnTo>
                <a:lnTo>
                  <a:pt x="136" y="1221"/>
                </a:lnTo>
                <a:lnTo>
                  <a:pt x="199" y="1216"/>
                </a:lnTo>
                <a:lnTo>
                  <a:pt x="261" y="1209"/>
                </a:lnTo>
                <a:lnTo>
                  <a:pt x="282" y="1207"/>
                </a:lnTo>
                <a:lnTo>
                  <a:pt x="293" y="1205"/>
                </a:lnTo>
                <a:lnTo>
                  <a:pt x="293" y="1205"/>
                </a:lnTo>
                <a:lnTo>
                  <a:pt x="298" y="1200"/>
                </a:lnTo>
                <a:lnTo>
                  <a:pt x="302" y="1193"/>
                </a:lnTo>
                <a:lnTo>
                  <a:pt x="303" y="1189"/>
                </a:lnTo>
                <a:lnTo>
                  <a:pt x="303" y="1185"/>
                </a:lnTo>
                <a:lnTo>
                  <a:pt x="302" y="1183"/>
                </a:lnTo>
                <a:lnTo>
                  <a:pt x="299" y="1181"/>
                </a:lnTo>
                <a:lnTo>
                  <a:pt x="299" y="1181"/>
                </a:lnTo>
                <a:lnTo>
                  <a:pt x="294" y="1178"/>
                </a:lnTo>
                <a:lnTo>
                  <a:pt x="287" y="1175"/>
                </a:lnTo>
                <a:lnTo>
                  <a:pt x="268" y="1170"/>
                </a:lnTo>
                <a:lnTo>
                  <a:pt x="241" y="1163"/>
                </a:lnTo>
                <a:lnTo>
                  <a:pt x="241" y="1163"/>
                </a:lnTo>
                <a:lnTo>
                  <a:pt x="235" y="1158"/>
                </a:lnTo>
                <a:lnTo>
                  <a:pt x="225" y="1147"/>
                </a:lnTo>
                <a:lnTo>
                  <a:pt x="217" y="1137"/>
                </a:lnTo>
                <a:lnTo>
                  <a:pt x="212" y="1132"/>
                </a:lnTo>
                <a:lnTo>
                  <a:pt x="212" y="1132"/>
                </a:lnTo>
                <a:lnTo>
                  <a:pt x="212" y="1130"/>
                </a:lnTo>
                <a:lnTo>
                  <a:pt x="210" y="1128"/>
                </a:lnTo>
                <a:lnTo>
                  <a:pt x="203" y="1125"/>
                </a:lnTo>
                <a:lnTo>
                  <a:pt x="203" y="1125"/>
                </a:lnTo>
                <a:lnTo>
                  <a:pt x="190" y="1118"/>
                </a:lnTo>
                <a:lnTo>
                  <a:pt x="181" y="1114"/>
                </a:lnTo>
                <a:lnTo>
                  <a:pt x="181" y="1114"/>
                </a:lnTo>
                <a:lnTo>
                  <a:pt x="186" y="1089"/>
                </a:lnTo>
                <a:lnTo>
                  <a:pt x="192" y="1062"/>
                </a:lnTo>
                <a:lnTo>
                  <a:pt x="192" y="1062"/>
                </a:lnTo>
                <a:lnTo>
                  <a:pt x="193" y="1039"/>
                </a:lnTo>
                <a:lnTo>
                  <a:pt x="194" y="991"/>
                </a:lnTo>
                <a:lnTo>
                  <a:pt x="197" y="940"/>
                </a:lnTo>
                <a:lnTo>
                  <a:pt x="198" y="922"/>
                </a:lnTo>
                <a:lnTo>
                  <a:pt x="199" y="913"/>
                </a:lnTo>
                <a:lnTo>
                  <a:pt x="199" y="913"/>
                </a:lnTo>
                <a:lnTo>
                  <a:pt x="205" y="894"/>
                </a:lnTo>
                <a:lnTo>
                  <a:pt x="212" y="874"/>
                </a:lnTo>
                <a:lnTo>
                  <a:pt x="212" y="874"/>
                </a:lnTo>
                <a:lnTo>
                  <a:pt x="216" y="865"/>
                </a:lnTo>
                <a:lnTo>
                  <a:pt x="219" y="850"/>
                </a:lnTo>
                <a:lnTo>
                  <a:pt x="228" y="810"/>
                </a:lnTo>
                <a:lnTo>
                  <a:pt x="241" y="752"/>
                </a:lnTo>
                <a:lnTo>
                  <a:pt x="241" y="752"/>
                </a:lnTo>
                <a:lnTo>
                  <a:pt x="243" y="732"/>
                </a:lnTo>
                <a:lnTo>
                  <a:pt x="248" y="696"/>
                </a:lnTo>
                <a:lnTo>
                  <a:pt x="254" y="644"/>
                </a:lnTo>
                <a:lnTo>
                  <a:pt x="254" y="644"/>
                </a:lnTo>
                <a:lnTo>
                  <a:pt x="272" y="641"/>
                </a:lnTo>
                <a:lnTo>
                  <a:pt x="284" y="639"/>
                </a:lnTo>
                <a:lnTo>
                  <a:pt x="287" y="637"/>
                </a:lnTo>
                <a:lnTo>
                  <a:pt x="290" y="634"/>
                </a:lnTo>
                <a:lnTo>
                  <a:pt x="290" y="634"/>
                </a:lnTo>
                <a:lnTo>
                  <a:pt x="288" y="615"/>
                </a:lnTo>
                <a:lnTo>
                  <a:pt x="286" y="581"/>
                </a:lnTo>
                <a:lnTo>
                  <a:pt x="284" y="542"/>
                </a:lnTo>
                <a:lnTo>
                  <a:pt x="282" y="515"/>
                </a:lnTo>
                <a:lnTo>
                  <a:pt x="282" y="515"/>
                </a:lnTo>
                <a:lnTo>
                  <a:pt x="281" y="497"/>
                </a:lnTo>
                <a:lnTo>
                  <a:pt x="279" y="478"/>
                </a:lnTo>
                <a:lnTo>
                  <a:pt x="275" y="457"/>
                </a:lnTo>
                <a:lnTo>
                  <a:pt x="275" y="457"/>
                </a:lnTo>
                <a:lnTo>
                  <a:pt x="317" y="419"/>
                </a:lnTo>
                <a:lnTo>
                  <a:pt x="317" y="419"/>
                </a:lnTo>
                <a:lnTo>
                  <a:pt x="321" y="413"/>
                </a:lnTo>
                <a:lnTo>
                  <a:pt x="323" y="408"/>
                </a:lnTo>
                <a:lnTo>
                  <a:pt x="324" y="404"/>
                </a:lnTo>
                <a:lnTo>
                  <a:pt x="324" y="404"/>
                </a:lnTo>
                <a:lnTo>
                  <a:pt x="344" y="397"/>
                </a:lnTo>
                <a:lnTo>
                  <a:pt x="344" y="397"/>
                </a:lnTo>
                <a:lnTo>
                  <a:pt x="350" y="395"/>
                </a:lnTo>
                <a:lnTo>
                  <a:pt x="354" y="392"/>
                </a:lnTo>
                <a:lnTo>
                  <a:pt x="359" y="387"/>
                </a:lnTo>
                <a:lnTo>
                  <a:pt x="359" y="387"/>
                </a:lnTo>
                <a:lnTo>
                  <a:pt x="367" y="375"/>
                </a:lnTo>
                <a:lnTo>
                  <a:pt x="373" y="366"/>
                </a:lnTo>
                <a:lnTo>
                  <a:pt x="418" y="328"/>
                </a:lnTo>
                <a:lnTo>
                  <a:pt x="418" y="317"/>
                </a:lnTo>
                <a:lnTo>
                  <a:pt x="369" y="310"/>
                </a:lnTo>
                <a:lnTo>
                  <a:pt x="338" y="338"/>
                </a:lnTo>
                <a:lnTo>
                  <a:pt x="324" y="334"/>
                </a:lnTo>
                <a:lnTo>
                  <a:pt x="331" y="356"/>
                </a:lnTo>
                <a:lnTo>
                  <a:pt x="331" y="356"/>
                </a:lnTo>
                <a:lnTo>
                  <a:pt x="327" y="357"/>
                </a:lnTo>
                <a:lnTo>
                  <a:pt x="323" y="359"/>
                </a:lnTo>
                <a:lnTo>
                  <a:pt x="321" y="363"/>
                </a:lnTo>
                <a:lnTo>
                  <a:pt x="321" y="363"/>
                </a:lnTo>
                <a:lnTo>
                  <a:pt x="319" y="366"/>
                </a:lnTo>
                <a:lnTo>
                  <a:pt x="321" y="370"/>
                </a:lnTo>
                <a:lnTo>
                  <a:pt x="321" y="373"/>
                </a:lnTo>
                <a:lnTo>
                  <a:pt x="321" y="376"/>
                </a:lnTo>
                <a:lnTo>
                  <a:pt x="321" y="376"/>
                </a:lnTo>
                <a:lnTo>
                  <a:pt x="319" y="378"/>
                </a:lnTo>
                <a:lnTo>
                  <a:pt x="316" y="379"/>
                </a:lnTo>
                <a:lnTo>
                  <a:pt x="309" y="383"/>
                </a:lnTo>
                <a:lnTo>
                  <a:pt x="299" y="387"/>
                </a:lnTo>
                <a:lnTo>
                  <a:pt x="299" y="387"/>
                </a:lnTo>
                <a:lnTo>
                  <a:pt x="293" y="387"/>
                </a:lnTo>
                <a:lnTo>
                  <a:pt x="282" y="387"/>
                </a:lnTo>
                <a:lnTo>
                  <a:pt x="282" y="387"/>
                </a:lnTo>
                <a:lnTo>
                  <a:pt x="269" y="388"/>
                </a:lnTo>
                <a:lnTo>
                  <a:pt x="261" y="387"/>
                </a:lnTo>
                <a:lnTo>
                  <a:pt x="261" y="387"/>
                </a:lnTo>
                <a:lnTo>
                  <a:pt x="259" y="369"/>
                </a:lnTo>
                <a:lnTo>
                  <a:pt x="253" y="327"/>
                </a:lnTo>
                <a:lnTo>
                  <a:pt x="248" y="303"/>
                </a:lnTo>
                <a:lnTo>
                  <a:pt x="242" y="282"/>
                </a:lnTo>
                <a:lnTo>
                  <a:pt x="236" y="263"/>
                </a:lnTo>
                <a:lnTo>
                  <a:pt x="234" y="257"/>
                </a:lnTo>
                <a:lnTo>
                  <a:pt x="230" y="251"/>
                </a:lnTo>
                <a:lnTo>
                  <a:pt x="230" y="251"/>
                </a:lnTo>
                <a:lnTo>
                  <a:pt x="203" y="215"/>
                </a:lnTo>
                <a:lnTo>
                  <a:pt x="188" y="195"/>
                </a:lnTo>
                <a:lnTo>
                  <a:pt x="174" y="189"/>
                </a:lnTo>
                <a:lnTo>
                  <a:pt x="174" y="175"/>
                </a:lnTo>
                <a:lnTo>
                  <a:pt x="174" y="175"/>
                </a:lnTo>
                <a:lnTo>
                  <a:pt x="172" y="167"/>
                </a:lnTo>
                <a:lnTo>
                  <a:pt x="169" y="164"/>
                </a:lnTo>
                <a:lnTo>
                  <a:pt x="169" y="161"/>
                </a:lnTo>
                <a:lnTo>
                  <a:pt x="171" y="161"/>
                </a:lnTo>
                <a:lnTo>
                  <a:pt x="171" y="161"/>
                </a:lnTo>
                <a:lnTo>
                  <a:pt x="174" y="164"/>
                </a:lnTo>
                <a:lnTo>
                  <a:pt x="180" y="165"/>
                </a:lnTo>
                <a:lnTo>
                  <a:pt x="184" y="165"/>
                </a:lnTo>
                <a:lnTo>
                  <a:pt x="187" y="164"/>
                </a:lnTo>
                <a:lnTo>
                  <a:pt x="190" y="161"/>
                </a:lnTo>
                <a:lnTo>
                  <a:pt x="192" y="158"/>
                </a:lnTo>
                <a:lnTo>
                  <a:pt x="192" y="158"/>
                </a:lnTo>
                <a:lnTo>
                  <a:pt x="196" y="146"/>
                </a:lnTo>
                <a:lnTo>
                  <a:pt x="198" y="134"/>
                </a:lnTo>
                <a:lnTo>
                  <a:pt x="199" y="125"/>
                </a:lnTo>
                <a:lnTo>
                  <a:pt x="200" y="119"/>
                </a:lnTo>
                <a:lnTo>
                  <a:pt x="200" y="119"/>
                </a:lnTo>
                <a:lnTo>
                  <a:pt x="200" y="117"/>
                </a:lnTo>
                <a:lnTo>
                  <a:pt x="201" y="117"/>
                </a:lnTo>
                <a:lnTo>
                  <a:pt x="206" y="115"/>
                </a:lnTo>
                <a:lnTo>
                  <a:pt x="211" y="114"/>
                </a:lnTo>
                <a:lnTo>
                  <a:pt x="211" y="111"/>
                </a:lnTo>
                <a:lnTo>
                  <a:pt x="211" y="110"/>
                </a:lnTo>
                <a:lnTo>
                  <a:pt x="211" y="110"/>
                </a:lnTo>
                <a:lnTo>
                  <a:pt x="205" y="101"/>
                </a:lnTo>
                <a:lnTo>
                  <a:pt x="203" y="95"/>
                </a:lnTo>
                <a:lnTo>
                  <a:pt x="203" y="95"/>
                </a:lnTo>
                <a:lnTo>
                  <a:pt x="207" y="78"/>
                </a:lnTo>
                <a:lnTo>
                  <a:pt x="212" y="67"/>
                </a:lnTo>
                <a:lnTo>
                  <a:pt x="212" y="63"/>
                </a:lnTo>
                <a:lnTo>
                  <a:pt x="212" y="60"/>
                </a:lnTo>
                <a:lnTo>
                  <a:pt x="212" y="60"/>
                </a:lnTo>
                <a:lnTo>
                  <a:pt x="210" y="53"/>
                </a:lnTo>
                <a:lnTo>
                  <a:pt x="205" y="44"/>
                </a:lnTo>
                <a:lnTo>
                  <a:pt x="198" y="32"/>
                </a:lnTo>
                <a:lnTo>
                  <a:pt x="198" y="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8C0B9000-C159-427A-A728-EE637C93BAD8}"/>
              </a:ext>
            </a:extLst>
          </p:cNvPr>
          <p:cNvSpPr>
            <a:spLocks/>
          </p:cNvSpPr>
          <p:nvPr/>
        </p:nvSpPr>
        <p:spPr bwMode="auto">
          <a:xfrm>
            <a:off x="2657745" y="810134"/>
            <a:ext cx="516045" cy="1676212"/>
          </a:xfrm>
          <a:custGeom>
            <a:avLst/>
            <a:gdLst>
              <a:gd name="T0" fmla="*/ 185 w 415"/>
              <a:gd name="T1" fmla="*/ 12 h 1348"/>
              <a:gd name="T2" fmla="*/ 143 w 415"/>
              <a:gd name="T3" fmla="*/ 0 h 1348"/>
              <a:gd name="T4" fmla="*/ 99 w 415"/>
              <a:gd name="T5" fmla="*/ 10 h 1348"/>
              <a:gd name="T6" fmla="*/ 65 w 415"/>
              <a:gd name="T7" fmla="*/ 27 h 1348"/>
              <a:gd name="T8" fmla="*/ 51 w 415"/>
              <a:gd name="T9" fmla="*/ 103 h 1348"/>
              <a:gd name="T10" fmla="*/ 68 w 415"/>
              <a:gd name="T11" fmla="*/ 139 h 1348"/>
              <a:gd name="T12" fmla="*/ 80 w 415"/>
              <a:gd name="T13" fmla="*/ 172 h 1348"/>
              <a:gd name="T14" fmla="*/ 92 w 415"/>
              <a:gd name="T15" fmla="*/ 181 h 1348"/>
              <a:gd name="T16" fmla="*/ 98 w 415"/>
              <a:gd name="T17" fmla="*/ 199 h 1348"/>
              <a:gd name="T18" fmla="*/ 100 w 415"/>
              <a:gd name="T19" fmla="*/ 226 h 1348"/>
              <a:gd name="T20" fmla="*/ 70 w 415"/>
              <a:gd name="T21" fmla="*/ 240 h 1348"/>
              <a:gd name="T22" fmla="*/ 12 w 415"/>
              <a:gd name="T23" fmla="*/ 333 h 1348"/>
              <a:gd name="T24" fmla="*/ 7 w 415"/>
              <a:gd name="T25" fmla="*/ 355 h 1348"/>
              <a:gd name="T26" fmla="*/ 61 w 415"/>
              <a:gd name="T27" fmla="*/ 372 h 1348"/>
              <a:gd name="T28" fmla="*/ 80 w 415"/>
              <a:gd name="T29" fmla="*/ 407 h 1348"/>
              <a:gd name="T30" fmla="*/ 109 w 415"/>
              <a:gd name="T31" fmla="*/ 430 h 1348"/>
              <a:gd name="T32" fmla="*/ 124 w 415"/>
              <a:gd name="T33" fmla="*/ 582 h 1348"/>
              <a:gd name="T34" fmla="*/ 122 w 415"/>
              <a:gd name="T35" fmla="*/ 652 h 1348"/>
              <a:gd name="T36" fmla="*/ 132 w 415"/>
              <a:gd name="T37" fmla="*/ 696 h 1348"/>
              <a:gd name="T38" fmla="*/ 154 w 415"/>
              <a:gd name="T39" fmla="*/ 705 h 1348"/>
              <a:gd name="T40" fmla="*/ 172 w 415"/>
              <a:gd name="T41" fmla="*/ 846 h 1348"/>
              <a:gd name="T42" fmla="*/ 174 w 415"/>
              <a:gd name="T43" fmla="*/ 927 h 1348"/>
              <a:gd name="T44" fmla="*/ 142 w 415"/>
              <a:gd name="T45" fmla="*/ 1054 h 1348"/>
              <a:gd name="T46" fmla="*/ 104 w 415"/>
              <a:gd name="T47" fmla="*/ 1223 h 1348"/>
              <a:gd name="T48" fmla="*/ 78 w 415"/>
              <a:gd name="T49" fmla="*/ 1304 h 1348"/>
              <a:gd name="T50" fmla="*/ 85 w 415"/>
              <a:gd name="T51" fmla="*/ 1331 h 1348"/>
              <a:gd name="T52" fmla="*/ 160 w 415"/>
              <a:gd name="T53" fmla="*/ 1343 h 1348"/>
              <a:gd name="T54" fmla="*/ 293 w 415"/>
              <a:gd name="T55" fmla="*/ 1342 h 1348"/>
              <a:gd name="T56" fmla="*/ 291 w 415"/>
              <a:gd name="T57" fmla="*/ 1324 h 1348"/>
              <a:gd name="T58" fmla="*/ 243 w 415"/>
              <a:gd name="T59" fmla="*/ 1285 h 1348"/>
              <a:gd name="T60" fmla="*/ 211 w 415"/>
              <a:gd name="T61" fmla="*/ 1194 h 1348"/>
              <a:gd name="T62" fmla="*/ 243 w 415"/>
              <a:gd name="T63" fmla="*/ 1106 h 1348"/>
              <a:gd name="T64" fmla="*/ 272 w 415"/>
              <a:gd name="T65" fmla="*/ 959 h 1348"/>
              <a:gd name="T66" fmla="*/ 319 w 415"/>
              <a:gd name="T67" fmla="*/ 840 h 1348"/>
              <a:gd name="T68" fmla="*/ 354 w 415"/>
              <a:gd name="T69" fmla="*/ 682 h 1348"/>
              <a:gd name="T70" fmla="*/ 353 w 415"/>
              <a:gd name="T71" fmla="*/ 602 h 1348"/>
              <a:gd name="T72" fmla="*/ 344 w 415"/>
              <a:gd name="T73" fmla="*/ 468 h 1348"/>
              <a:gd name="T74" fmla="*/ 375 w 415"/>
              <a:gd name="T75" fmla="*/ 430 h 1348"/>
              <a:gd name="T76" fmla="*/ 385 w 415"/>
              <a:gd name="T77" fmla="*/ 277 h 1348"/>
              <a:gd name="T78" fmla="*/ 415 w 415"/>
              <a:gd name="T79" fmla="*/ 218 h 1348"/>
              <a:gd name="T80" fmla="*/ 403 w 415"/>
              <a:gd name="T81" fmla="*/ 157 h 1348"/>
              <a:gd name="T82" fmla="*/ 378 w 415"/>
              <a:gd name="T83" fmla="*/ 145 h 1348"/>
              <a:gd name="T84" fmla="*/ 366 w 415"/>
              <a:gd name="T85" fmla="*/ 84 h 1348"/>
              <a:gd name="T86" fmla="*/ 331 w 415"/>
              <a:gd name="T87" fmla="*/ 183 h 1348"/>
              <a:gd name="T88" fmla="*/ 337 w 415"/>
              <a:gd name="T89" fmla="*/ 234 h 1348"/>
              <a:gd name="T90" fmla="*/ 337 w 415"/>
              <a:gd name="T91" fmla="*/ 241 h 1348"/>
              <a:gd name="T92" fmla="*/ 338 w 415"/>
              <a:gd name="T93" fmla="*/ 276 h 1348"/>
              <a:gd name="T94" fmla="*/ 328 w 415"/>
              <a:gd name="T95" fmla="*/ 305 h 1348"/>
              <a:gd name="T96" fmla="*/ 312 w 415"/>
              <a:gd name="T97" fmla="*/ 356 h 1348"/>
              <a:gd name="T98" fmla="*/ 262 w 415"/>
              <a:gd name="T99" fmla="*/ 303 h 1348"/>
              <a:gd name="T100" fmla="*/ 218 w 415"/>
              <a:gd name="T101" fmla="*/ 262 h 1348"/>
              <a:gd name="T102" fmla="*/ 178 w 415"/>
              <a:gd name="T103" fmla="*/ 197 h 1348"/>
              <a:gd name="T104" fmla="*/ 213 w 415"/>
              <a:gd name="T105" fmla="*/ 188 h 1348"/>
              <a:gd name="T106" fmla="*/ 223 w 415"/>
              <a:gd name="T107" fmla="*/ 157 h 1348"/>
              <a:gd name="T108" fmla="*/ 238 w 415"/>
              <a:gd name="T109" fmla="*/ 132 h 1348"/>
              <a:gd name="T110" fmla="*/ 223 w 415"/>
              <a:gd name="T111" fmla="*/ 108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5" h="1348">
                <a:moveTo>
                  <a:pt x="215" y="59"/>
                </a:moveTo>
                <a:lnTo>
                  <a:pt x="215" y="59"/>
                </a:lnTo>
                <a:lnTo>
                  <a:pt x="211" y="51"/>
                </a:lnTo>
                <a:lnTo>
                  <a:pt x="206" y="41"/>
                </a:lnTo>
                <a:lnTo>
                  <a:pt x="200" y="32"/>
                </a:lnTo>
                <a:lnTo>
                  <a:pt x="193" y="21"/>
                </a:lnTo>
                <a:lnTo>
                  <a:pt x="185" y="12"/>
                </a:lnTo>
                <a:lnTo>
                  <a:pt x="180" y="8"/>
                </a:lnTo>
                <a:lnTo>
                  <a:pt x="175" y="4"/>
                </a:lnTo>
                <a:lnTo>
                  <a:pt x="169" y="2"/>
                </a:lnTo>
                <a:lnTo>
                  <a:pt x="165" y="1"/>
                </a:lnTo>
                <a:lnTo>
                  <a:pt x="165" y="1"/>
                </a:lnTo>
                <a:lnTo>
                  <a:pt x="154" y="0"/>
                </a:lnTo>
                <a:lnTo>
                  <a:pt x="143" y="0"/>
                </a:lnTo>
                <a:lnTo>
                  <a:pt x="134" y="1"/>
                </a:lnTo>
                <a:lnTo>
                  <a:pt x="125" y="3"/>
                </a:lnTo>
                <a:lnTo>
                  <a:pt x="112" y="7"/>
                </a:lnTo>
                <a:lnTo>
                  <a:pt x="104" y="10"/>
                </a:lnTo>
                <a:lnTo>
                  <a:pt x="104" y="10"/>
                </a:lnTo>
                <a:lnTo>
                  <a:pt x="103" y="12"/>
                </a:lnTo>
                <a:lnTo>
                  <a:pt x="99" y="10"/>
                </a:lnTo>
                <a:lnTo>
                  <a:pt x="92" y="10"/>
                </a:lnTo>
                <a:lnTo>
                  <a:pt x="87" y="10"/>
                </a:lnTo>
                <a:lnTo>
                  <a:pt x="81" y="13"/>
                </a:lnTo>
                <a:lnTo>
                  <a:pt x="75" y="16"/>
                </a:lnTo>
                <a:lnTo>
                  <a:pt x="68" y="22"/>
                </a:lnTo>
                <a:lnTo>
                  <a:pt x="68" y="22"/>
                </a:lnTo>
                <a:lnTo>
                  <a:pt x="65" y="27"/>
                </a:lnTo>
                <a:lnTo>
                  <a:pt x="61" y="32"/>
                </a:lnTo>
                <a:lnTo>
                  <a:pt x="57" y="45"/>
                </a:lnTo>
                <a:lnTo>
                  <a:pt x="54" y="63"/>
                </a:lnTo>
                <a:lnTo>
                  <a:pt x="51" y="84"/>
                </a:lnTo>
                <a:lnTo>
                  <a:pt x="51" y="84"/>
                </a:lnTo>
                <a:lnTo>
                  <a:pt x="51" y="94"/>
                </a:lnTo>
                <a:lnTo>
                  <a:pt x="51" y="103"/>
                </a:lnTo>
                <a:lnTo>
                  <a:pt x="53" y="109"/>
                </a:lnTo>
                <a:lnTo>
                  <a:pt x="54" y="115"/>
                </a:lnTo>
                <a:lnTo>
                  <a:pt x="56" y="122"/>
                </a:lnTo>
                <a:lnTo>
                  <a:pt x="60" y="128"/>
                </a:lnTo>
                <a:lnTo>
                  <a:pt x="60" y="128"/>
                </a:lnTo>
                <a:lnTo>
                  <a:pt x="63" y="134"/>
                </a:lnTo>
                <a:lnTo>
                  <a:pt x="68" y="139"/>
                </a:lnTo>
                <a:lnTo>
                  <a:pt x="73" y="145"/>
                </a:lnTo>
                <a:lnTo>
                  <a:pt x="74" y="149"/>
                </a:lnTo>
                <a:lnTo>
                  <a:pt x="75" y="152"/>
                </a:lnTo>
                <a:lnTo>
                  <a:pt x="75" y="152"/>
                </a:lnTo>
                <a:lnTo>
                  <a:pt x="79" y="164"/>
                </a:lnTo>
                <a:lnTo>
                  <a:pt x="80" y="172"/>
                </a:lnTo>
                <a:lnTo>
                  <a:pt x="80" y="172"/>
                </a:lnTo>
                <a:lnTo>
                  <a:pt x="80" y="180"/>
                </a:lnTo>
                <a:lnTo>
                  <a:pt x="80" y="185"/>
                </a:lnTo>
                <a:lnTo>
                  <a:pt x="79" y="189"/>
                </a:lnTo>
                <a:lnTo>
                  <a:pt x="79" y="189"/>
                </a:lnTo>
                <a:lnTo>
                  <a:pt x="80" y="189"/>
                </a:lnTo>
                <a:lnTo>
                  <a:pt x="80" y="189"/>
                </a:lnTo>
                <a:lnTo>
                  <a:pt x="92" y="181"/>
                </a:lnTo>
                <a:lnTo>
                  <a:pt x="92" y="189"/>
                </a:lnTo>
                <a:lnTo>
                  <a:pt x="92" y="189"/>
                </a:lnTo>
                <a:lnTo>
                  <a:pt x="93" y="193"/>
                </a:lnTo>
                <a:lnTo>
                  <a:pt x="94" y="196"/>
                </a:lnTo>
                <a:lnTo>
                  <a:pt x="97" y="197"/>
                </a:lnTo>
                <a:lnTo>
                  <a:pt x="97" y="197"/>
                </a:lnTo>
                <a:lnTo>
                  <a:pt x="98" y="199"/>
                </a:lnTo>
                <a:lnTo>
                  <a:pt x="99" y="202"/>
                </a:lnTo>
                <a:lnTo>
                  <a:pt x="100" y="214"/>
                </a:lnTo>
                <a:lnTo>
                  <a:pt x="100" y="214"/>
                </a:lnTo>
                <a:lnTo>
                  <a:pt x="101" y="221"/>
                </a:lnTo>
                <a:lnTo>
                  <a:pt x="101" y="224"/>
                </a:lnTo>
                <a:lnTo>
                  <a:pt x="100" y="226"/>
                </a:lnTo>
                <a:lnTo>
                  <a:pt x="100" y="226"/>
                </a:lnTo>
                <a:lnTo>
                  <a:pt x="97" y="226"/>
                </a:lnTo>
                <a:lnTo>
                  <a:pt x="92" y="227"/>
                </a:lnTo>
                <a:lnTo>
                  <a:pt x="85" y="228"/>
                </a:lnTo>
                <a:lnTo>
                  <a:pt x="80" y="231"/>
                </a:lnTo>
                <a:lnTo>
                  <a:pt x="75" y="234"/>
                </a:lnTo>
                <a:lnTo>
                  <a:pt x="75" y="234"/>
                </a:lnTo>
                <a:lnTo>
                  <a:pt x="70" y="240"/>
                </a:lnTo>
                <a:lnTo>
                  <a:pt x="65" y="250"/>
                </a:lnTo>
                <a:lnTo>
                  <a:pt x="50" y="276"/>
                </a:lnTo>
                <a:lnTo>
                  <a:pt x="36" y="303"/>
                </a:lnTo>
                <a:lnTo>
                  <a:pt x="29" y="315"/>
                </a:lnTo>
                <a:lnTo>
                  <a:pt x="23" y="322"/>
                </a:lnTo>
                <a:lnTo>
                  <a:pt x="23" y="322"/>
                </a:lnTo>
                <a:lnTo>
                  <a:pt x="12" y="333"/>
                </a:lnTo>
                <a:lnTo>
                  <a:pt x="4" y="340"/>
                </a:lnTo>
                <a:lnTo>
                  <a:pt x="1" y="343"/>
                </a:lnTo>
                <a:lnTo>
                  <a:pt x="0" y="345"/>
                </a:lnTo>
                <a:lnTo>
                  <a:pt x="0" y="349"/>
                </a:lnTo>
                <a:lnTo>
                  <a:pt x="3" y="351"/>
                </a:lnTo>
                <a:lnTo>
                  <a:pt x="3" y="351"/>
                </a:lnTo>
                <a:lnTo>
                  <a:pt x="7" y="355"/>
                </a:lnTo>
                <a:lnTo>
                  <a:pt x="14" y="358"/>
                </a:lnTo>
                <a:lnTo>
                  <a:pt x="36" y="363"/>
                </a:lnTo>
                <a:lnTo>
                  <a:pt x="55" y="366"/>
                </a:lnTo>
                <a:lnTo>
                  <a:pt x="63" y="368"/>
                </a:lnTo>
                <a:lnTo>
                  <a:pt x="63" y="368"/>
                </a:lnTo>
                <a:lnTo>
                  <a:pt x="62" y="370"/>
                </a:lnTo>
                <a:lnTo>
                  <a:pt x="61" y="372"/>
                </a:lnTo>
                <a:lnTo>
                  <a:pt x="60" y="376"/>
                </a:lnTo>
                <a:lnTo>
                  <a:pt x="60" y="381"/>
                </a:lnTo>
                <a:lnTo>
                  <a:pt x="61" y="386"/>
                </a:lnTo>
                <a:lnTo>
                  <a:pt x="66" y="393"/>
                </a:lnTo>
                <a:lnTo>
                  <a:pt x="72" y="400"/>
                </a:lnTo>
                <a:lnTo>
                  <a:pt x="72" y="400"/>
                </a:lnTo>
                <a:lnTo>
                  <a:pt x="80" y="407"/>
                </a:lnTo>
                <a:lnTo>
                  <a:pt x="87" y="413"/>
                </a:lnTo>
                <a:lnTo>
                  <a:pt x="99" y="419"/>
                </a:lnTo>
                <a:lnTo>
                  <a:pt x="106" y="422"/>
                </a:lnTo>
                <a:lnTo>
                  <a:pt x="109" y="424"/>
                </a:lnTo>
                <a:lnTo>
                  <a:pt x="109" y="425"/>
                </a:lnTo>
                <a:lnTo>
                  <a:pt x="109" y="425"/>
                </a:lnTo>
                <a:lnTo>
                  <a:pt x="109" y="430"/>
                </a:lnTo>
                <a:lnTo>
                  <a:pt x="109" y="443"/>
                </a:lnTo>
                <a:lnTo>
                  <a:pt x="111" y="480"/>
                </a:lnTo>
                <a:lnTo>
                  <a:pt x="117" y="546"/>
                </a:lnTo>
                <a:lnTo>
                  <a:pt x="117" y="546"/>
                </a:lnTo>
                <a:lnTo>
                  <a:pt x="119" y="559"/>
                </a:lnTo>
                <a:lnTo>
                  <a:pt x="123" y="574"/>
                </a:lnTo>
                <a:lnTo>
                  <a:pt x="124" y="582"/>
                </a:lnTo>
                <a:lnTo>
                  <a:pt x="125" y="590"/>
                </a:lnTo>
                <a:lnTo>
                  <a:pt x="125" y="600"/>
                </a:lnTo>
                <a:lnTo>
                  <a:pt x="125" y="611"/>
                </a:lnTo>
                <a:lnTo>
                  <a:pt x="125" y="611"/>
                </a:lnTo>
                <a:lnTo>
                  <a:pt x="122" y="630"/>
                </a:lnTo>
                <a:lnTo>
                  <a:pt x="120" y="643"/>
                </a:lnTo>
                <a:lnTo>
                  <a:pt x="122" y="652"/>
                </a:lnTo>
                <a:lnTo>
                  <a:pt x="125" y="664"/>
                </a:lnTo>
                <a:lnTo>
                  <a:pt x="125" y="664"/>
                </a:lnTo>
                <a:lnTo>
                  <a:pt x="129" y="675"/>
                </a:lnTo>
                <a:lnTo>
                  <a:pt x="131" y="684"/>
                </a:lnTo>
                <a:lnTo>
                  <a:pt x="131" y="692"/>
                </a:lnTo>
                <a:lnTo>
                  <a:pt x="132" y="696"/>
                </a:lnTo>
                <a:lnTo>
                  <a:pt x="132" y="696"/>
                </a:lnTo>
                <a:lnTo>
                  <a:pt x="135" y="699"/>
                </a:lnTo>
                <a:lnTo>
                  <a:pt x="137" y="701"/>
                </a:lnTo>
                <a:lnTo>
                  <a:pt x="141" y="703"/>
                </a:lnTo>
                <a:lnTo>
                  <a:pt x="146" y="705"/>
                </a:lnTo>
                <a:lnTo>
                  <a:pt x="146" y="705"/>
                </a:lnTo>
                <a:lnTo>
                  <a:pt x="151" y="705"/>
                </a:lnTo>
                <a:lnTo>
                  <a:pt x="154" y="705"/>
                </a:lnTo>
                <a:lnTo>
                  <a:pt x="154" y="705"/>
                </a:lnTo>
                <a:lnTo>
                  <a:pt x="156" y="749"/>
                </a:lnTo>
                <a:lnTo>
                  <a:pt x="160" y="788"/>
                </a:lnTo>
                <a:lnTo>
                  <a:pt x="162" y="806"/>
                </a:lnTo>
                <a:lnTo>
                  <a:pt x="166" y="821"/>
                </a:lnTo>
                <a:lnTo>
                  <a:pt x="166" y="821"/>
                </a:lnTo>
                <a:lnTo>
                  <a:pt x="172" y="846"/>
                </a:lnTo>
                <a:lnTo>
                  <a:pt x="176" y="867"/>
                </a:lnTo>
                <a:lnTo>
                  <a:pt x="178" y="875"/>
                </a:lnTo>
                <a:lnTo>
                  <a:pt x="179" y="884"/>
                </a:lnTo>
                <a:lnTo>
                  <a:pt x="179" y="893"/>
                </a:lnTo>
                <a:lnTo>
                  <a:pt x="178" y="902"/>
                </a:lnTo>
                <a:lnTo>
                  <a:pt x="178" y="902"/>
                </a:lnTo>
                <a:lnTo>
                  <a:pt x="174" y="927"/>
                </a:lnTo>
                <a:lnTo>
                  <a:pt x="169" y="961"/>
                </a:lnTo>
                <a:lnTo>
                  <a:pt x="166" y="979"/>
                </a:lnTo>
                <a:lnTo>
                  <a:pt x="161" y="996"/>
                </a:lnTo>
                <a:lnTo>
                  <a:pt x="155" y="1015"/>
                </a:lnTo>
                <a:lnTo>
                  <a:pt x="149" y="1032"/>
                </a:lnTo>
                <a:lnTo>
                  <a:pt x="149" y="1032"/>
                </a:lnTo>
                <a:lnTo>
                  <a:pt x="142" y="1054"/>
                </a:lnTo>
                <a:lnTo>
                  <a:pt x="136" y="1079"/>
                </a:lnTo>
                <a:lnTo>
                  <a:pt x="124" y="1137"/>
                </a:lnTo>
                <a:lnTo>
                  <a:pt x="113" y="1190"/>
                </a:lnTo>
                <a:lnTo>
                  <a:pt x="109" y="1211"/>
                </a:lnTo>
                <a:lnTo>
                  <a:pt x="106" y="1218"/>
                </a:lnTo>
                <a:lnTo>
                  <a:pt x="104" y="1223"/>
                </a:lnTo>
                <a:lnTo>
                  <a:pt x="104" y="1223"/>
                </a:lnTo>
                <a:lnTo>
                  <a:pt x="100" y="1232"/>
                </a:lnTo>
                <a:lnTo>
                  <a:pt x="97" y="1242"/>
                </a:lnTo>
                <a:lnTo>
                  <a:pt x="90" y="1262"/>
                </a:lnTo>
                <a:lnTo>
                  <a:pt x="84" y="1288"/>
                </a:lnTo>
                <a:lnTo>
                  <a:pt x="84" y="1288"/>
                </a:lnTo>
                <a:lnTo>
                  <a:pt x="81" y="1294"/>
                </a:lnTo>
                <a:lnTo>
                  <a:pt x="78" y="1304"/>
                </a:lnTo>
                <a:lnTo>
                  <a:pt x="75" y="1310"/>
                </a:lnTo>
                <a:lnTo>
                  <a:pt x="74" y="1315"/>
                </a:lnTo>
                <a:lnTo>
                  <a:pt x="74" y="1320"/>
                </a:lnTo>
                <a:lnTo>
                  <a:pt x="75" y="1325"/>
                </a:lnTo>
                <a:lnTo>
                  <a:pt x="75" y="1325"/>
                </a:lnTo>
                <a:lnTo>
                  <a:pt x="79" y="1329"/>
                </a:lnTo>
                <a:lnTo>
                  <a:pt x="85" y="1331"/>
                </a:lnTo>
                <a:lnTo>
                  <a:pt x="91" y="1333"/>
                </a:lnTo>
                <a:lnTo>
                  <a:pt x="98" y="1336"/>
                </a:lnTo>
                <a:lnTo>
                  <a:pt x="113" y="1339"/>
                </a:lnTo>
                <a:lnTo>
                  <a:pt x="125" y="1340"/>
                </a:lnTo>
                <a:lnTo>
                  <a:pt x="125" y="1340"/>
                </a:lnTo>
                <a:lnTo>
                  <a:pt x="138" y="1342"/>
                </a:lnTo>
                <a:lnTo>
                  <a:pt x="160" y="1343"/>
                </a:lnTo>
                <a:lnTo>
                  <a:pt x="218" y="1345"/>
                </a:lnTo>
                <a:lnTo>
                  <a:pt x="218" y="1345"/>
                </a:lnTo>
                <a:lnTo>
                  <a:pt x="248" y="1346"/>
                </a:lnTo>
                <a:lnTo>
                  <a:pt x="272" y="1348"/>
                </a:lnTo>
                <a:lnTo>
                  <a:pt x="281" y="1346"/>
                </a:lnTo>
                <a:lnTo>
                  <a:pt x="288" y="1345"/>
                </a:lnTo>
                <a:lnTo>
                  <a:pt x="293" y="1342"/>
                </a:lnTo>
                <a:lnTo>
                  <a:pt x="296" y="1339"/>
                </a:lnTo>
                <a:lnTo>
                  <a:pt x="296" y="1337"/>
                </a:lnTo>
                <a:lnTo>
                  <a:pt x="296" y="1337"/>
                </a:lnTo>
                <a:lnTo>
                  <a:pt x="298" y="1330"/>
                </a:lnTo>
                <a:lnTo>
                  <a:pt x="298" y="1329"/>
                </a:lnTo>
                <a:lnTo>
                  <a:pt x="297" y="1327"/>
                </a:lnTo>
                <a:lnTo>
                  <a:pt x="291" y="1324"/>
                </a:lnTo>
                <a:lnTo>
                  <a:pt x="285" y="1319"/>
                </a:lnTo>
                <a:lnTo>
                  <a:pt x="275" y="1312"/>
                </a:lnTo>
                <a:lnTo>
                  <a:pt x="275" y="1312"/>
                </a:lnTo>
                <a:lnTo>
                  <a:pt x="260" y="1299"/>
                </a:lnTo>
                <a:lnTo>
                  <a:pt x="253" y="1290"/>
                </a:lnTo>
                <a:lnTo>
                  <a:pt x="248" y="1287"/>
                </a:lnTo>
                <a:lnTo>
                  <a:pt x="243" y="1285"/>
                </a:lnTo>
                <a:lnTo>
                  <a:pt x="243" y="1285"/>
                </a:lnTo>
                <a:lnTo>
                  <a:pt x="210" y="1271"/>
                </a:lnTo>
                <a:lnTo>
                  <a:pt x="194" y="1264"/>
                </a:lnTo>
                <a:lnTo>
                  <a:pt x="194" y="1264"/>
                </a:lnTo>
                <a:lnTo>
                  <a:pt x="202" y="1231"/>
                </a:lnTo>
                <a:lnTo>
                  <a:pt x="207" y="1205"/>
                </a:lnTo>
                <a:lnTo>
                  <a:pt x="211" y="1194"/>
                </a:lnTo>
                <a:lnTo>
                  <a:pt x="215" y="1187"/>
                </a:lnTo>
                <a:lnTo>
                  <a:pt x="215" y="1187"/>
                </a:lnTo>
                <a:lnTo>
                  <a:pt x="222" y="1170"/>
                </a:lnTo>
                <a:lnTo>
                  <a:pt x="230" y="1146"/>
                </a:lnTo>
                <a:lnTo>
                  <a:pt x="238" y="1123"/>
                </a:lnTo>
                <a:lnTo>
                  <a:pt x="243" y="1106"/>
                </a:lnTo>
                <a:lnTo>
                  <a:pt x="243" y="1106"/>
                </a:lnTo>
                <a:lnTo>
                  <a:pt x="246" y="1090"/>
                </a:lnTo>
                <a:lnTo>
                  <a:pt x="248" y="1071"/>
                </a:lnTo>
                <a:lnTo>
                  <a:pt x="250" y="1050"/>
                </a:lnTo>
                <a:lnTo>
                  <a:pt x="255" y="1029"/>
                </a:lnTo>
                <a:lnTo>
                  <a:pt x="255" y="1029"/>
                </a:lnTo>
                <a:lnTo>
                  <a:pt x="266" y="981"/>
                </a:lnTo>
                <a:lnTo>
                  <a:pt x="272" y="959"/>
                </a:lnTo>
                <a:lnTo>
                  <a:pt x="275" y="944"/>
                </a:lnTo>
                <a:lnTo>
                  <a:pt x="275" y="944"/>
                </a:lnTo>
                <a:lnTo>
                  <a:pt x="283" y="926"/>
                </a:lnTo>
                <a:lnTo>
                  <a:pt x="294" y="901"/>
                </a:lnTo>
                <a:lnTo>
                  <a:pt x="316" y="855"/>
                </a:lnTo>
                <a:lnTo>
                  <a:pt x="316" y="855"/>
                </a:lnTo>
                <a:lnTo>
                  <a:pt x="319" y="840"/>
                </a:lnTo>
                <a:lnTo>
                  <a:pt x="323" y="819"/>
                </a:lnTo>
                <a:lnTo>
                  <a:pt x="330" y="763"/>
                </a:lnTo>
                <a:lnTo>
                  <a:pt x="337" y="688"/>
                </a:lnTo>
                <a:lnTo>
                  <a:pt x="337" y="688"/>
                </a:lnTo>
                <a:lnTo>
                  <a:pt x="344" y="687"/>
                </a:lnTo>
                <a:lnTo>
                  <a:pt x="352" y="684"/>
                </a:lnTo>
                <a:lnTo>
                  <a:pt x="354" y="682"/>
                </a:lnTo>
                <a:lnTo>
                  <a:pt x="358" y="680"/>
                </a:lnTo>
                <a:lnTo>
                  <a:pt x="358" y="680"/>
                </a:lnTo>
                <a:lnTo>
                  <a:pt x="359" y="675"/>
                </a:lnTo>
                <a:lnTo>
                  <a:pt x="359" y="665"/>
                </a:lnTo>
                <a:lnTo>
                  <a:pt x="358" y="639"/>
                </a:lnTo>
                <a:lnTo>
                  <a:pt x="353" y="602"/>
                </a:lnTo>
                <a:lnTo>
                  <a:pt x="353" y="602"/>
                </a:lnTo>
                <a:lnTo>
                  <a:pt x="341" y="534"/>
                </a:lnTo>
                <a:lnTo>
                  <a:pt x="341" y="534"/>
                </a:lnTo>
                <a:lnTo>
                  <a:pt x="331" y="497"/>
                </a:lnTo>
                <a:lnTo>
                  <a:pt x="324" y="469"/>
                </a:lnTo>
                <a:lnTo>
                  <a:pt x="324" y="469"/>
                </a:lnTo>
                <a:lnTo>
                  <a:pt x="330" y="469"/>
                </a:lnTo>
                <a:lnTo>
                  <a:pt x="344" y="468"/>
                </a:lnTo>
                <a:lnTo>
                  <a:pt x="359" y="465"/>
                </a:lnTo>
                <a:lnTo>
                  <a:pt x="365" y="463"/>
                </a:lnTo>
                <a:lnTo>
                  <a:pt x="369" y="461"/>
                </a:lnTo>
                <a:lnTo>
                  <a:pt x="369" y="461"/>
                </a:lnTo>
                <a:lnTo>
                  <a:pt x="371" y="457"/>
                </a:lnTo>
                <a:lnTo>
                  <a:pt x="373" y="451"/>
                </a:lnTo>
                <a:lnTo>
                  <a:pt x="375" y="430"/>
                </a:lnTo>
                <a:lnTo>
                  <a:pt x="381" y="369"/>
                </a:lnTo>
                <a:lnTo>
                  <a:pt x="385" y="309"/>
                </a:lnTo>
                <a:lnTo>
                  <a:pt x="386" y="290"/>
                </a:lnTo>
                <a:lnTo>
                  <a:pt x="386" y="282"/>
                </a:lnTo>
                <a:lnTo>
                  <a:pt x="386" y="282"/>
                </a:lnTo>
                <a:lnTo>
                  <a:pt x="385" y="281"/>
                </a:lnTo>
                <a:lnTo>
                  <a:pt x="385" y="277"/>
                </a:lnTo>
                <a:lnTo>
                  <a:pt x="387" y="265"/>
                </a:lnTo>
                <a:lnTo>
                  <a:pt x="390" y="250"/>
                </a:lnTo>
                <a:lnTo>
                  <a:pt x="390" y="250"/>
                </a:lnTo>
                <a:lnTo>
                  <a:pt x="402" y="237"/>
                </a:lnTo>
                <a:lnTo>
                  <a:pt x="410" y="226"/>
                </a:lnTo>
                <a:lnTo>
                  <a:pt x="412" y="221"/>
                </a:lnTo>
                <a:lnTo>
                  <a:pt x="415" y="218"/>
                </a:lnTo>
                <a:lnTo>
                  <a:pt x="415" y="218"/>
                </a:lnTo>
                <a:lnTo>
                  <a:pt x="415" y="206"/>
                </a:lnTo>
                <a:lnTo>
                  <a:pt x="414" y="189"/>
                </a:lnTo>
                <a:lnTo>
                  <a:pt x="410" y="165"/>
                </a:lnTo>
                <a:lnTo>
                  <a:pt x="410" y="165"/>
                </a:lnTo>
                <a:lnTo>
                  <a:pt x="408" y="162"/>
                </a:lnTo>
                <a:lnTo>
                  <a:pt x="403" y="157"/>
                </a:lnTo>
                <a:lnTo>
                  <a:pt x="398" y="152"/>
                </a:lnTo>
                <a:lnTo>
                  <a:pt x="393" y="149"/>
                </a:lnTo>
                <a:lnTo>
                  <a:pt x="393" y="149"/>
                </a:lnTo>
                <a:lnTo>
                  <a:pt x="386" y="144"/>
                </a:lnTo>
                <a:lnTo>
                  <a:pt x="381" y="143"/>
                </a:lnTo>
                <a:lnTo>
                  <a:pt x="379" y="144"/>
                </a:lnTo>
                <a:lnTo>
                  <a:pt x="378" y="145"/>
                </a:lnTo>
                <a:lnTo>
                  <a:pt x="378" y="145"/>
                </a:lnTo>
                <a:lnTo>
                  <a:pt x="377" y="145"/>
                </a:lnTo>
                <a:lnTo>
                  <a:pt x="377" y="143"/>
                </a:lnTo>
                <a:lnTo>
                  <a:pt x="375" y="137"/>
                </a:lnTo>
                <a:lnTo>
                  <a:pt x="377" y="114"/>
                </a:lnTo>
                <a:lnTo>
                  <a:pt x="378" y="80"/>
                </a:lnTo>
                <a:lnTo>
                  <a:pt x="366" y="84"/>
                </a:lnTo>
                <a:lnTo>
                  <a:pt x="366" y="157"/>
                </a:lnTo>
                <a:lnTo>
                  <a:pt x="366" y="157"/>
                </a:lnTo>
                <a:lnTo>
                  <a:pt x="349" y="165"/>
                </a:lnTo>
                <a:lnTo>
                  <a:pt x="338" y="172"/>
                </a:lnTo>
                <a:lnTo>
                  <a:pt x="333" y="177"/>
                </a:lnTo>
                <a:lnTo>
                  <a:pt x="333" y="177"/>
                </a:lnTo>
                <a:lnTo>
                  <a:pt x="331" y="183"/>
                </a:lnTo>
                <a:lnTo>
                  <a:pt x="330" y="191"/>
                </a:lnTo>
                <a:lnTo>
                  <a:pt x="329" y="206"/>
                </a:lnTo>
                <a:lnTo>
                  <a:pt x="329" y="206"/>
                </a:lnTo>
                <a:lnTo>
                  <a:pt x="334" y="221"/>
                </a:lnTo>
                <a:lnTo>
                  <a:pt x="336" y="231"/>
                </a:lnTo>
                <a:lnTo>
                  <a:pt x="337" y="233"/>
                </a:lnTo>
                <a:lnTo>
                  <a:pt x="337" y="234"/>
                </a:lnTo>
                <a:lnTo>
                  <a:pt x="337" y="234"/>
                </a:lnTo>
                <a:lnTo>
                  <a:pt x="336" y="233"/>
                </a:lnTo>
                <a:lnTo>
                  <a:pt x="336" y="233"/>
                </a:lnTo>
                <a:lnTo>
                  <a:pt x="337" y="235"/>
                </a:lnTo>
                <a:lnTo>
                  <a:pt x="337" y="238"/>
                </a:lnTo>
                <a:lnTo>
                  <a:pt x="337" y="241"/>
                </a:lnTo>
                <a:lnTo>
                  <a:pt x="337" y="241"/>
                </a:lnTo>
                <a:lnTo>
                  <a:pt x="336" y="249"/>
                </a:lnTo>
                <a:lnTo>
                  <a:pt x="336" y="255"/>
                </a:lnTo>
                <a:lnTo>
                  <a:pt x="337" y="262"/>
                </a:lnTo>
                <a:lnTo>
                  <a:pt x="337" y="262"/>
                </a:lnTo>
                <a:lnTo>
                  <a:pt x="338" y="269"/>
                </a:lnTo>
                <a:lnTo>
                  <a:pt x="340" y="274"/>
                </a:lnTo>
                <a:lnTo>
                  <a:pt x="338" y="276"/>
                </a:lnTo>
                <a:lnTo>
                  <a:pt x="337" y="278"/>
                </a:lnTo>
                <a:lnTo>
                  <a:pt x="337" y="278"/>
                </a:lnTo>
                <a:lnTo>
                  <a:pt x="333" y="282"/>
                </a:lnTo>
                <a:lnTo>
                  <a:pt x="331" y="284"/>
                </a:lnTo>
                <a:lnTo>
                  <a:pt x="329" y="290"/>
                </a:lnTo>
                <a:lnTo>
                  <a:pt x="329" y="290"/>
                </a:lnTo>
                <a:lnTo>
                  <a:pt x="328" y="305"/>
                </a:lnTo>
                <a:lnTo>
                  <a:pt x="327" y="313"/>
                </a:lnTo>
                <a:lnTo>
                  <a:pt x="325" y="316"/>
                </a:lnTo>
                <a:lnTo>
                  <a:pt x="324" y="319"/>
                </a:lnTo>
                <a:lnTo>
                  <a:pt x="324" y="319"/>
                </a:lnTo>
                <a:lnTo>
                  <a:pt x="321" y="327"/>
                </a:lnTo>
                <a:lnTo>
                  <a:pt x="317" y="339"/>
                </a:lnTo>
                <a:lnTo>
                  <a:pt x="312" y="356"/>
                </a:lnTo>
                <a:lnTo>
                  <a:pt x="312" y="356"/>
                </a:lnTo>
                <a:lnTo>
                  <a:pt x="293" y="338"/>
                </a:lnTo>
                <a:lnTo>
                  <a:pt x="278" y="324"/>
                </a:lnTo>
                <a:lnTo>
                  <a:pt x="272" y="316"/>
                </a:lnTo>
                <a:lnTo>
                  <a:pt x="267" y="311"/>
                </a:lnTo>
                <a:lnTo>
                  <a:pt x="267" y="311"/>
                </a:lnTo>
                <a:lnTo>
                  <a:pt x="262" y="303"/>
                </a:lnTo>
                <a:lnTo>
                  <a:pt x="257" y="297"/>
                </a:lnTo>
                <a:lnTo>
                  <a:pt x="243" y="282"/>
                </a:lnTo>
                <a:lnTo>
                  <a:pt x="243" y="282"/>
                </a:lnTo>
                <a:lnTo>
                  <a:pt x="234" y="274"/>
                </a:lnTo>
                <a:lnTo>
                  <a:pt x="225" y="266"/>
                </a:lnTo>
                <a:lnTo>
                  <a:pt x="218" y="262"/>
                </a:lnTo>
                <a:lnTo>
                  <a:pt x="218" y="262"/>
                </a:lnTo>
                <a:lnTo>
                  <a:pt x="212" y="253"/>
                </a:lnTo>
                <a:lnTo>
                  <a:pt x="207" y="246"/>
                </a:lnTo>
                <a:lnTo>
                  <a:pt x="203" y="241"/>
                </a:lnTo>
                <a:lnTo>
                  <a:pt x="203" y="241"/>
                </a:lnTo>
                <a:lnTo>
                  <a:pt x="190" y="233"/>
                </a:lnTo>
                <a:lnTo>
                  <a:pt x="181" y="226"/>
                </a:lnTo>
                <a:lnTo>
                  <a:pt x="178" y="197"/>
                </a:lnTo>
                <a:lnTo>
                  <a:pt x="178" y="197"/>
                </a:lnTo>
                <a:lnTo>
                  <a:pt x="192" y="197"/>
                </a:lnTo>
                <a:lnTo>
                  <a:pt x="203" y="197"/>
                </a:lnTo>
                <a:lnTo>
                  <a:pt x="207" y="195"/>
                </a:lnTo>
                <a:lnTo>
                  <a:pt x="210" y="193"/>
                </a:lnTo>
                <a:lnTo>
                  <a:pt x="210" y="193"/>
                </a:lnTo>
                <a:lnTo>
                  <a:pt x="213" y="188"/>
                </a:lnTo>
                <a:lnTo>
                  <a:pt x="217" y="182"/>
                </a:lnTo>
                <a:lnTo>
                  <a:pt x="218" y="176"/>
                </a:lnTo>
                <a:lnTo>
                  <a:pt x="218" y="172"/>
                </a:lnTo>
                <a:lnTo>
                  <a:pt x="218" y="172"/>
                </a:lnTo>
                <a:lnTo>
                  <a:pt x="218" y="169"/>
                </a:lnTo>
                <a:lnTo>
                  <a:pt x="221" y="164"/>
                </a:lnTo>
                <a:lnTo>
                  <a:pt x="223" y="157"/>
                </a:lnTo>
                <a:lnTo>
                  <a:pt x="235" y="140"/>
                </a:lnTo>
                <a:lnTo>
                  <a:pt x="235" y="140"/>
                </a:lnTo>
                <a:lnTo>
                  <a:pt x="236" y="140"/>
                </a:lnTo>
                <a:lnTo>
                  <a:pt x="237" y="140"/>
                </a:lnTo>
                <a:lnTo>
                  <a:pt x="240" y="138"/>
                </a:lnTo>
                <a:lnTo>
                  <a:pt x="238" y="132"/>
                </a:lnTo>
                <a:lnTo>
                  <a:pt x="238" y="132"/>
                </a:lnTo>
                <a:lnTo>
                  <a:pt x="237" y="130"/>
                </a:lnTo>
                <a:lnTo>
                  <a:pt x="236" y="126"/>
                </a:lnTo>
                <a:lnTo>
                  <a:pt x="231" y="121"/>
                </a:lnTo>
                <a:lnTo>
                  <a:pt x="225" y="115"/>
                </a:lnTo>
                <a:lnTo>
                  <a:pt x="224" y="112"/>
                </a:lnTo>
                <a:lnTo>
                  <a:pt x="223" y="108"/>
                </a:lnTo>
                <a:lnTo>
                  <a:pt x="223" y="108"/>
                </a:lnTo>
                <a:lnTo>
                  <a:pt x="218" y="80"/>
                </a:lnTo>
                <a:lnTo>
                  <a:pt x="218" y="80"/>
                </a:lnTo>
                <a:lnTo>
                  <a:pt x="215" y="59"/>
                </a:lnTo>
                <a:lnTo>
                  <a:pt x="215" y="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40836172-7720-4D86-8CBC-4E1D00FF0AC0}"/>
              </a:ext>
            </a:extLst>
          </p:cNvPr>
          <p:cNvSpPr>
            <a:spLocks noEditPoints="1"/>
          </p:cNvSpPr>
          <p:nvPr/>
        </p:nvSpPr>
        <p:spPr bwMode="auto">
          <a:xfrm>
            <a:off x="4682970" y="750447"/>
            <a:ext cx="580706" cy="1735899"/>
          </a:xfrm>
          <a:custGeom>
            <a:avLst/>
            <a:gdLst>
              <a:gd name="T0" fmla="*/ 103 w 467"/>
              <a:gd name="T1" fmla="*/ 56 h 1396"/>
              <a:gd name="T2" fmla="*/ 69 w 467"/>
              <a:gd name="T3" fmla="*/ 95 h 1396"/>
              <a:gd name="T4" fmla="*/ 46 w 467"/>
              <a:gd name="T5" fmla="*/ 193 h 1396"/>
              <a:gd name="T6" fmla="*/ 3 w 467"/>
              <a:gd name="T7" fmla="*/ 221 h 1396"/>
              <a:gd name="T8" fmla="*/ 13 w 467"/>
              <a:gd name="T9" fmla="*/ 246 h 1396"/>
              <a:gd name="T10" fmla="*/ 55 w 467"/>
              <a:gd name="T11" fmla="*/ 235 h 1396"/>
              <a:gd name="T12" fmla="*/ 34 w 467"/>
              <a:gd name="T13" fmla="*/ 293 h 1396"/>
              <a:gd name="T14" fmla="*/ 13 w 467"/>
              <a:gd name="T15" fmla="*/ 388 h 1396"/>
              <a:gd name="T16" fmla="*/ 36 w 467"/>
              <a:gd name="T17" fmla="*/ 491 h 1396"/>
              <a:gd name="T18" fmla="*/ 61 w 467"/>
              <a:gd name="T19" fmla="*/ 620 h 1396"/>
              <a:gd name="T20" fmla="*/ 55 w 467"/>
              <a:gd name="T21" fmla="*/ 732 h 1396"/>
              <a:gd name="T22" fmla="*/ 69 w 467"/>
              <a:gd name="T23" fmla="*/ 770 h 1396"/>
              <a:gd name="T24" fmla="*/ 111 w 467"/>
              <a:gd name="T25" fmla="*/ 803 h 1396"/>
              <a:gd name="T26" fmla="*/ 128 w 467"/>
              <a:gd name="T27" fmla="*/ 987 h 1396"/>
              <a:gd name="T28" fmla="*/ 110 w 467"/>
              <a:gd name="T29" fmla="*/ 1142 h 1396"/>
              <a:gd name="T30" fmla="*/ 105 w 467"/>
              <a:gd name="T31" fmla="*/ 1276 h 1396"/>
              <a:gd name="T32" fmla="*/ 105 w 467"/>
              <a:gd name="T33" fmla="*/ 1340 h 1396"/>
              <a:gd name="T34" fmla="*/ 248 w 467"/>
              <a:gd name="T35" fmla="*/ 1388 h 1396"/>
              <a:gd name="T36" fmla="*/ 300 w 467"/>
              <a:gd name="T37" fmla="*/ 1392 h 1396"/>
              <a:gd name="T38" fmla="*/ 305 w 467"/>
              <a:gd name="T39" fmla="*/ 1351 h 1396"/>
              <a:gd name="T40" fmla="*/ 234 w 467"/>
              <a:gd name="T41" fmla="*/ 1304 h 1396"/>
              <a:gd name="T42" fmla="*/ 238 w 467"/>
              <a:gd name="T43" fmla="*/ 939 h 1396"/>
              <a:gd name="T44" fmla="*/ 248 w 467"/>
              <a:gd name="T45" fmla="*/ 1100 h 1396"/>
              <a:gd name="T46" fmla="*/ 240 w 467"/>
              <a:gd name="T47" fmla="*/ 1222 h 1396"/>
              <a:gd name="T48" fmla="*/ 254 w 467"/>
              <a:gd name="T49" fmla="*/ 1237 h 1396"/>
              <a:gd name="T50" fmla="*/ 256 w 467"/>
              <a:gd name="T51" fmla="*/ 1279 h 1396"/>
              <a:gd name="T52" fmla="*/ 273 w 467"/>
              <a:gd name="T53" fmla="*/ 1310 h 1396"/>
              <a:gd name="T54" fmla="*/ 406 w 467"/>
              <a:gd name="T55" fmla="*/ 1337 h 1396"/>
              <a:gd name="T56" fmla="*/ 455 w 467"/>
              <a:gd name="T57" fmla="*/ 1331 h 1396"/>
              <a:gd name="T58" fmla="*/ 445 w 467"/>
              <a:gd name="T59" fmla="*/ 1307 h 1396"/>
              <a:gd name="T60" fmla="*/ 373 w 467"/>
              <a:gd name="T61" fmla="*/ 1270 h 1396"/>
              <a:gd name="T62" fmla="*/ 340 w 467"/>
              <a:gd name="T63" fmla="*/ 1226 h 1396"/>
              <a:gd name="T64" fmla="*/ 350 w 467"/>
              <a:gd name="T65" fmla="*/ 1200 h 1396"/>
              <a:gd name="T66" fmla="*/ 352 w 467"/>
              <a:gd name="T67" fmla="*/ 1060 h 1396"/>
              <a:gd name="T68" fmla="*/ 364 w 467"/>
              <a:gd name="T69" fmla="*/ 912 h 1396"/>
              <a:gd name="T70" fmla="*/ 317 w 467"/>
              <a:gd name="T71" fmla="*/ 502 h 1396"/>
              <a:gd name="T72" fmla="*/ 378 w 467"/>
              <a:gd name="T73" fmla="*/ 399 h 1396"/>
              <a:gd name="T74" fmla="*/ 467 w 467"/>
              <a:gd name="T75" fmla="*/ 301 h 1396"/>
              <a:gd name="T76" fmla="*/ 350 w 467"/>
              <a:gd name="T77" fmla="*/ 335 h 1396"/>
              <a:gd name="T78" fmla="*/ 281 w 467"/>
              <a:gd name="T79" fmla="*/ 330 h 1396"/>
              <a:gd name="T80" fmla="*/ 274 w 467"/>
              <a:gd name="T81" fmla="*/ 244 h 1396"/>
              <a:gd name="T82" fmla="*/ 231 w 467"/>
              <a:gd name="T83" fmla="*/ 236 h 1396"/>
              <a:gd name="T84" fmla="*/ 184 w 467"/>
              <a:gd name="T85" fmla="*/ 236 h 1396"/>
              <a:gd name="T86" fmla="*/ 205 w 467"/>
              <a:gd name="T87" fmla="*/ 229 h 1396"/>
              <a:gd name="T88" fmla="*/ 256 w 467"/>
              <a:gd name="T89" fmla="*/ 217 h 1396"/>
              <a:gd name="T90" fmla="*/ 267 w 467"/>
              <a:gd name="T91" fmla="*/ 192 h 1396"/>
              <a:gd name="T92" fmla="*/ 281 w 467"/>
              <a:gd name="T93" fmla="*/ 183 h 1396"/>
              <a:gd name="T94" fmla="*/ 277 w 467"/>
              <a:gd name="T95" fmla="*/ 138 h 1396"/>
              <a:gd name="T96" fmla="*/ 303 w 467"/>
              <a:gd name="T97" fmla="*/ 92 h 1396"/>
              <a:gd name="T98" fmla="*/ 281 w 467"/>
              <a:gd name="T99" fmla="*/ 50 h 1396"/>
              <a:gd name="T100" fmla="*/ 235 w 467"/>
              <a:gd name="T101" fmla="*/ 6 h 1396"/>
              <a:gd name="T102" fmla="*/ 177 w 467"/>
              <a:gd name="T103" fmla="*/ 1 h 1396"/>
              <a:gd name="T104" fmla="*/ 135 w 467"/>
              <a:gd name="T105" fmla="*/ 18 h 1396"/>
              <a:gd name="T106" fmla="*/ 122 w 467"/>
              <a:gd name="T107" fmla="*/ 57 h 1396"/>
              <a:gd name="T108" fmla="*/ 240 w 467"/>
              <a:gd name="T109" fmla="*/ 313 h 1396"/>
              <a:gd name="T110" fmla="*/ 219 w 467"/>
              <a:gd name="T111" fmla="*/ 277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1396">
                <a:moveTo>
                  <a:pt x="122" y="57"/>
                </a:moveTo>
                <a:lnTo>
                  <a:pt x="122" y="57"/>
                </a:lnTo>
                <a:lnTo>
                  <a:pt x="119" y="55"/>
                </a:lnTo>
                <a:lnTo>
                  <a:pt x="116" y="54"/>
                </a:lnTo>
                <a:lnTo>
                  <a:pt x="112" y="54"/>
                </a:lnTo>
                <a:lnTo>
                  <a:pt x="107" y="54"/>
                </a:lnTo>
                <a:lnTo>
                  <a:pt x="103" y="56"/>
                </a:lnTo>
                <a:lnTo>
                  <a:pt x="96" y="59"/>
                </a:lnTo>
                <a:lnTo>
                  <a:pt x="88" y="67"/>
                </a:lnTo>
                <a:lnTo>
                  <a:pt x="88" y="67"/>
                </a:lnTo>
                <a:lnTo>
                  <a:pt x="81" y="75"/>
                </a:lnTo>
                <a:lnTo>
                  <a:pt x="75" y="82"/>
                </a:lnTo>
                <a:lnTo>
                  <a:pt x="72" y="88"/>
                </a:lnTo>
                <a:lnTo>
                  <a:pt x="69" y="95"/>
                </a:lnTo>
                <a:lnTo>
                  <a:pt x="63" y="112"/>
                </a:lnTo>
                <a:lnTo>
                  <a:pt x="56" y="138"/>
                </a:lnTo>
                <a:lnTo>
                  <a:pt x="56" y="138"/>
                </a:lnTo>
                <a:lnTo>
                  <a:pt x="53" y="154"/>
                </a:lnTo>
                <a:lnTo>
                  <a:pt x="50" y="165"/>
                </a:lnTo>
                <a:lnTo>
                  <a:pt x="48" y="186"/>
                </a:lnTo>
                <a:lnTo>
                  <a:pt x="46" y="193"/>
                </a:lnTo>
                <a:lnTo>
                  <a:pt x="43" y="199"/>
                </a:lnTo>
                <a:lnTo>
                  <a:pt x="40" y="205"/>
                </a:lnTo>
                <a:lnTo>
                  <a:pt x="34" y="208"/>
                </a:lnTo>
                <a:lnTo>
                  <a:pt x="34" y="208"/>
                </a:lnTo>
                <a:lnTo>
                  <a:pt x="20" y="215"/>
                </a:lnTo>
                <a:lnTo>
                  <a:pt x="10" y="219"/>
                </a:lnTo>
                <a:lnTo>
                  <a:pt x="3" y="221"/>
                </a:lnTo>
                <a:lnTo>
                  <a:pt x="0" y="221"/>
                </a:lnTo>
                <a:lnTo>
                  <a:pt x="19" y="226"/>
                </a:lnTo>
                <a:lnTo>
                  <a:pt x="0" y="236"/>
                </a:lnTo>
                <a:lnTo>
                  <a:pt x="34" y="235"/>
                </a:lnTo>
                <a:lnTo>
                  <a:pt x="34" y="235"/>
                </a:lnTo>
                <a:lnTo>
                  <a:pt x="20" y="242"/>
                </a:lnTo>
                <a:lnTo>
                  <a:pt x="13" y="246"/>
                </a:lnTo>
                <a:lnTo>
                  <a:pt x="13" y="248"/>
                </a:lnTo>
                <a:lnTo>
                  <a:pt x="15" y="249"/>
                </a:lnTo>
                <a:lnTo>
                  <a:pt x="15" y="249"/>
                </a:lnTo>
                <a:lnTo>
                  <a:pt x="19" y="248"/>
                </a:lnTo>
                <a:lnTo>
                  <a:pt x="25" y="246"/>
                </a:lnTo>
                <a:lnTo>
                  <a:pt x="38" y="242"/>
                </a:lnTo>
                <a:lnTo>
                  <a:pt x="55" y="235"/>
                </a:lnTo>
                <a:lnTo>
                  <a:pt x="55" y="235"/>
                </a:lnTo>
                <a:lnTo>
                  <a:pt x="50" y="255"/>
                </a:lnTo>
                <a:lnTo>
                  <a:pt x="44" y="271"/>
                </a:lnTo>
                <a:lnTo>
                  <a:pt x="42" y="280"/>
                </a:lnTo>
                <a:lnTo>
                  <a:pt x="38" y="286"/>
                </a:lnTo>
                <a:lnTo>
                  <a:pt x="38" y="286"/>
                </a:lnTo>
                <a:lnTo>
                  <a:pt x="34" y="293"/>
                </a:lnTo>
                <a:lnTo>
                  <a:pt x="29" y="302"/>
                </a:lnTo>
                <a:lnTo>
                  <a:pt x="25" y="314"/>
                </a:lnTo>
                <a:lnTo>
                  <a:pt x="20" y="327"/>
                </a:lnTo>
                <a:lnTo>
                  <a:pt x="17" y="342"/>
                </a:lnTo>
                <a:lnTo>
                  <a:pt x="15" y="357"/>
                </a:lnTo>
                <a:lnTo>
                  <a:pt x="13" y="373"/>
                </a:lnTo>
                <a:lnTo>
                  <a:pt x="13" y="388"/>
                </a:lnTo>
                <a:lnTo>
                  <a:pt x="13" y="388"/>
                </a:lnTo>
                <a:lnTo>
                  <a:pt x="15" y="404"/>
                </a:lnTo>
                <a:lnTo>
                  <a:pt x="17" y="419"/>
                </a:lnTo>
                <a:lnTo>
                  <a:pt x="24" y="446"/>
                </a:lnTo>
                <a:lnTo>
                  <a:pt x="31" y="470"/>
                </a:lnTo>
                <a:lnTo>
                  <a:pt x="34" y="481"/>
                </a:lnTo>
                <a:lnTo>
                  <a:pt x="36" y="491"/>
                </a:lnTo>
                <a:lnTo>
                  <a:pt x="36" y="491"/>
                </a:lnTo>
                <a:lnTo>
                  <a:pt x="41" y="518"/>
                </a:lnTo>
                <a:lnTo>
                  <a:pt x="49" y="557"/>
                </a:lnTo>
                <a:lnTo>
                  <a:pt x="57" y="595"/>
                </a:lnTo>
                <a:lnTo>
                  <a:pt x="60" y="610"/>
                </a:lnTo>
                <a:lnTo>
                  <a:pt x="61" y="620"/>
                </a:lnTo>
                <a:lnTo>
                  <a:pt x="61" y="620"/>
                </a:lnTo>
                <a:lnTo>
                  <a:pt x="62" y="641"/>
                </a:lnTo>
                <a:lnTo>
                  <a:pt x="63" y="669"/>
                </a:lnTo>
                <a:lnTo>
                  <a:pt x="63" y="698"/>
                </a:lnTo>
                <a:lnTo>
                  <a:pt x="62" y="710"/>
                </a:lnTo>
                <a:lnTo>
                  <a:pt x="61" y="718"/>
                </a:lnTo>
                <a:lnTo>
                  <a:pt x="61" y="718"/>
                </a:lnTo>
                <a:lnTo>
                  <a:pt x="55" y="732"/>
                </a:lnTo>
                <a:lnTo>
                  <a:pt x="50" y="748"/>
                </a:lnTo>
                <a:lnTo>
                  <a:pt x="47" y="763"/>
                </a:lnTo>
                <a:lnTo>
                  <a:pt x="47" y="763"/>
                </a:lnTo>
                <a:lnTo>
                  <a:pt x="49" y="763"/>
                </a:lnTo>
                <a:lnTo>
                  <a:pt x="57" y="766"/>
                </a:lnTo>
                <a:lnTo>
                  <a:pt x="63" y="768"/>
                </a:lnTo>
                <a:lnTo>
                  <a:pt x="69" y="770"/>
                </a:lnTo>
                <a:lnTo>
                  <a:pt x="75" y="775"/>
                </a:lnTo>
                <a:lnTo>
                  <a:pt x="81" y="782"/>
                </a:lnTo>
                <a:lnTo>
                  <a:pt x="81" y="782"/>
                </a:lnTo>
                <a:lnTo>
                  <a:pt x="88" y="789"/>
                </a:lnTo>
                <a:lnTo>
                  <a:pt x="96" y="795"/>
                </a:lnTo>
                <a:lnTo>
                  <a:pt x="104" y="800"/>
                </a:lnTo>
                <a:lnTo>
                  <a:pt x="111" y="803"/>
                </a:lnTo>
                <a:lnTo>
                  <a:pt x="123" y="806"/>
                </a:lnTo>
                <a:lnTo>
                  <a:pt x="128" y="807"/>
                </a:lnTo>
                <a:lnTo>
                  <a:pt x="128" y="807"/>
                </a:lnTo>
                <a:lnTo>
                  <a:pt x="128" y="888"/>
                </a:lnTo>
                <a:lnTo>
                  <a:pt x="128" y="948"/>
                </a:lnTo>
                <a:lnTo>
                  <a:pt x="128" y="987"/>
                </a:lnTo>
                <a:lnTo>
                  <a:pt x="128" y="987"/>
                </a:lnTo>
                <a:lnTo>
                  <a:pt x="124" y="1011"/>
                </a:lnTo>
                <a:lnTo>
                  <a:pt x="119" y="1043"/>
                </a:lnTo>
                <a:lnTo>
                  <a:pt x="115" y="1079"/>
                </a:lnTo>
                <a:lnTo>
                  <a:pt x="111" y="1112"/>
                </a:lnTo>
                <a:lnTo>
                  <a:pt x="111" y="1112"/>
                </a:lnTo>
                <a:lnTo>
                  <a:pt x="110" y="1128"/>
                </a:lnTo>
                <a:lnTo>
                  <a:pt x="110" y="1142"/>
                </a:lnTo>
                <a:lnTo>
                  <a:pt x="112" y="1167"/>
                </a:lnTo>
                <a:lnTo>
                  <a:pt x="113" y="1188"/>
                </a:lnTo>
                <a:lnTo>
                  <a:pt x="115" y="1206"/>
                </a:lnTo>
                <a:lnTo>
                  <a:pt x="115" y="1206"/>
                </a:lnTo>
                <a:lnTo>
                  <a:pt x="113" y="1226"/>
                </a:lnTo>
                <a:lnTo>
                  <a:pt x="110" y="1249"/>
                </a:lnTo>
                <a:lnTo>
                  <a:pt x="105" y="1276"/>
                </a:lnTo>
                <a:lnTo>
                  <a:pt x="113" y="1281"/>
                </a:lnTo>
                <a:lnTo>
                  <a:pt x="113" y="1281"/>
                </a:lnTo>
                <a:lnTo>
                  <a:pt x="107" y="1307"/>
                </a:lnTo>
                <a:lnTo>
                  <a:pt x="104" y="1328"/>
                </a:lnTo>
                <a:lnTo>
                  <a:pt x="104" y="1335"/>
                </a:lnTo>
                <a:lnTo>
                  <a:pt x="105" y="1340"/>
                </a:lnTo>
                <a:lnTo>
                  <a:pt x="105" y="1340"/>
                </a:lnTo>
                <a:lnTo>
                  <a:pt x="110" y="1343"/>
                </a:lnTo>
                <a:lnTo>
                  <a:pt x="122" y="1347"/>
                </a:lnTo>
                <a:lnTo>
                  <a:pt x="155" y="1359"/>
                </a:lnTo>
                <a:lnTo>
                  <a:pt x="203" y="1373"/>
                </a:lnTo>
                <a:lnTo>
                  <a:pt x="203" y="1373"/>
                </a:lnTo>
                <a:lnTo>
                  <a:pt x="217" y="1378"/>
                </a:lnTo>
                <a:lnTo>
                  <a:pt x="248" y="1388"/>
                </a:lnTo>
                <a:lnTo>
                  <a:pt x="266" y="1392"/>
                </a:lnTo>
                <a:lnTo>
                  <a:pt x="281" y="1396"/>
                </a:lnTo>
                <a:lnTo>
                  <a:pt x="289" y="1396"/>
                </a:lnTo>
                <a:lnTo>
                  <a:pt x="293" y="1396"/>
                </a:lnTo>
                <a:lnTo>
                  <a:pt x="298" y="1394"/>
                </a:lnTo>
                <a:lnTo>
                  <a:pt x="300" y="1392"/>
                </a:lnTo>
                <a:lnTo>
                  <a:pt x="300" y="1392"/>
                </a:lnTo>
                <a:lnTo>
                  <a:pt x="308" y="1381"/>
                </a:lnTo>
                <a:lnTo>
                  <a:pt x="311" y="1376"/>
                </a:lnTo>
                <a:lnTo>
                  <a:pt x="314" y="1372"/>
                </a:lnTo>
                <a:lnTo>
                  <a:pt x="315" y="1367"/>
                </a:lnTo>
                <a:lnTo>
                  <a:pt x="315" y="1362"/>
                </a:lnTo>
                <a:lnTo>
                  <a:pt x="311" y="1357"/>
                </a:lnTo>
                <a:lnTo>
                  <a:pt x="305" y="1351"/>
                </a:lnTo>
                <a:lnTo>
                  <a:pt x="305" y="1351"/>
                </a:lnTo>
                <a:lnTo>
                  <a:pt x="285" y="1338"/>
                </a:lnTo>
                <a:lnTo>
                  <a:pt x="262" y="1324"/>
                </a:lnTo>
                <a:lnTo>
                  <a:pt x="243" y="1312"/>
                </a:lnTo>
                <a:lnTo>
                  <a:pt x="237" y="1307"/>
                </a:lnTo>
                <a:lnTo>
                  <a:pt x="234" y="1304"/>
                </a:lnTo>
                <a:lnTo>
                  <a:pt x="234" y="1304"/>
                </a:lnTo>
                <a:lnTo>
                  <a:pt x="231" y="1300"/>
                </a:lnTo>
                <a:lnTo>
                  <a:pt x="228" y="1297"/>
                </a:lnTo>
                <a:lnTo>
                  <a:pt x="217" y="1288"/>
                </a:lnTo>
                <a:lnTo>
                  <a:pt x="203" y="1276"/>
                </a:lnTo>
                <a:lnTo>
                  <a:pt x="211" y="1267"/>
                </a:lnTo>
                <a:lnTo>
                  <a:pt x="200" y="1243"/>
                </a:lnTo>
                <a:lnTo>
                  <a:pt x="238" y="939"/>
                </a:lnTo>
                <a:lnTo>
                  <a:pt x="238" y="939"/>
                </a:lnTo>
                <a:lnTo>
                  <a:pt x="243" y="1000"/>
                </a:lnTo>
                <a:lnTo>
                  <a:pt x="247" y="1048"/>
                </a:lnTo>
                <a:lnTo>
                  <a:pt x="248" y="1068"/>
                </a:lnTo>
                <a:lnTo>
                  <a:pt x="248" y="1081"/>
                </a:lnTo>
                <a:lnTo>
                  <a:pt x="248" y="1081"/>
                </a:lnTo>
                <a:lnTo>
                  <a:pt x="248" y="1100"/>
                </a:lnTo>
                <a:lnTo>
                  <a:pt x="248" y="1123"/>
                </a:lnTo>
                <a:lnTo>
                  <a:pt x="248" y="1147"/>
                </a:lnTo>
                <a:lnTo>
                  <a:pt x="247" y="1173"/>
                </a:lnTo>
                <a:lnTo>
                  <a:pt x="247" y="1173"/>
                </a:lnTo>
                <a:lnTo>
                  <a:pt x="243" y="1195"/>
                </a:lnTo>
                <a:lnTo>
                  <a:pt x="241" y="1212"/>
                </a:lnTo>
                <a:lnTo>
                  <a:pt x="240" y="1222"/>
                </a:lnTo>
                <a:lnTo>
                  <a:pt x="240" y="1225"/>
                </a:lnTo>
                <a:lnTo>
                  <a:pt x="240" y="1226"/>
                </a:lnTo>
                <a:lnTo>
                  <a:pt x="240" y="1226"/>
                </a:lnTo>
                <a:lnTo>
                  <a:pt x="243" y="1229"/>
                </a:lnTo>
                <a:lnTo>
                  <a:pt x="248" y="1231"/>
                </a:lnTo>
                <a:lnTo>
                  <a:pt x="253" y="1235"/>
                </a:lnTo>
                <a:lnTo>
                  <a:pt x="254" y="1237"/>
                </a:lnTo>
                <a:lnTo>
                  <a:pt x="255" y="1240"/>
                </a:lnTo>
                <a:lnTo>
                  <a:pt x="255" y="1240"/>
                </a:lnTo>
                <a:lnTo>
                  <a:pt x="255" y="1253"/>
                </a:lnTo>
                <a:lnTo>
                  <a:pt x="255" y="1262"/>
                </a:lnTo>
                <a:lnTo>
                  <a:pt x="255" y="1262"/>
                </a:lnTo>
                <a:lnTo>
                  <a:pt x="255" y="1272"/>
                </a:lnTo>
                <a:lnTo>
                  <a:pt x="256" y="1279"/>
                </a:lnTo>
                <a:lnTo>
                  <a:pt x="259" y="1287"/>
                </a:lnTo>
                <a:lnTo>
                  <a:pt x="259" y="1287"/>
                </a:lnTo>
                <a:lnTo>
                  <a:pt x="261" y="1295"/>
                </a:lnTo>
                <a:lnTo>
                  <a:pt x="262" y="1300"/>
                </a:lnTo>
                <a:lnTo>
                  <a:pt x="264" y="1303"/>
                </a:lnTo>
                <a:lnTo>
                  <a:pt x="265" y="1305"/>
                </a:lnTo>
                <a:lnTo>
                  <a:pt x="273" y="1310"/>
                </a:lnTo>
                <a:lnTo>
                  <a:pt x="273" y="1310"/>
                </a:lnTo>
                <a:lnTo>
                  <a:pt x="284" y="1313"/>
                </a:lnTo>
                <a:lnTo>
                  <a:pt x="300" y="1318"/>
                </a:lnTo>
                <a:lnTo>
                  <a:pt x="345" y="1326"/>
                </a:lnTo>
                <a:lnTo>
                  <a:pt x="386" y="1335"/>
                </a:lnTo>
                <a:lnTo>
                  <a:pt x="406" y="1337"/>
                </a:lnTo>
                <a:lnTo>
                  <a:pt x="406" y="1337"/>
                </a:lnTo>
                <a:lnTo>
                  <a:pt x="416" y="1338"/>
                </a:lnTo>
                <a:lnTo>
                  <a:pt x="431" y="1341"/>
                </a:lnTo>
                <a:lnTo>
                  <a:pt x="440" y="1340"/>
                </a:lnTo>
                <a:lnTo>
                  <a:pt x="447" y="1338"/>
                </a:lnTo>
                <a:lnTo>
                  <a:pt x="452" y="1336"/>
                </a:lnTo>
                <a:lnTo>
                  <a:pt x="454" y="1334"/>
                </a:lnTo>
                <a:lnTo>
                  <a:pt x="455" y="1331"/>
                </a:lnTo>
                <a:lnTo>
                  <a:pt x="455" y="1331"/>
                </a:lnTo>
                <a:lnTo>
                  <a:pt x="455" y="1325"/>
                </a:lnTo>
                <a:lnTo>
                  <a:pt x="454" y="1320"/>
                </a:lnTo>
                <a:lnTo>
                  <a:pt x="453" y="1316"/>
                </a:lnTo>
                <a:lnTo>
                  <a:pt x="451" y="1312"/>
                </a:lnTo>
                <a:lnTo>
                  <a:pt x="448" y="1310"/>
                </a:lnTo>
                <a:lnTo>
                  <a:pt x="445" y="1307"/>
                </a:lnTo>
                <a:lnTo>
                  <a:pt x="436" y="1304"/>
                </a:lnTo>
                <a:lnTo>
                  <a:pt x="436" y="1304"/>
                </a:lnTo>
                <a:lnTo>
                  <a:pt x="424" y="1300"/>
                </a:lnTo>
                <a:lnTo>
                  <a:pt x="408" y="1293"/>
                </a:lnTo>
                <a:lnTo>
                  <a:pt x="390" y="1284"/>
                </a:lnTo>
                <a:lnTo>
                  <a:pt x="381" y="1278"/>
                </a:lnTo>
                <a:lnTo>
                  <a:pt x="373" y="1270"/>
                </a:lnTo>
                <a:lnTo>
                  <a:pt x="373" y="1270"/>
                </a:lnTo>
                <a:lnTo>
                  <a:pt x="366" y="1263"/>
                </a:lnTo>
                <a:lnTo>
                  <a:pt x="359" y="1256"/>
                </a:lnTo>
                <a:lnTo>
                  <a:pt x="349" y="1242"/>
                </a:lnTo>
                <a:lnTo>
                  <a:pt x="342" y="1231"/>
                </a:lnTo>
                <a:lnTo>
                  <a:pt x="340" y="1226"/>
                </a:lnTo>
                <a:lnTo>
                  <a:pt x="340" y="1226"/>
                </a:lnTo>
                <a:lnTo>
                  <a:pt x="342" y="1224"/>
                </a:lnTo>
                <a:lnTo>
                  <a:pt x="347" y="1218"/>
                </a:lnTo>
                <a:lnTo>
                  <a:pt x="349" y="1213"/>
                </a:lnTo>
                <a:lnTo>
                  <a:pt x="350" y="1210"/>
                </a:lnTo>
                <a:lnTo>
                  <a:pt x="350" y="1205"/>
                </a:lnTo>
                <a:lnTo>
                  <a:pt x="350" y="1200"/>
                </a:lnTo>
                <a:lnTo>
                  <a:pt x="350" y="1200"/>
                </a:lnTo>
                <a:lnTo>
                  <a:pt x="347" y="1182"/>
                </a:lnTo>
                <a:lnTo>
                  <a:pt x="342" y="1157"/>
                </a:lnTo>
                <a:lnTo>
                  <a:pt x="339" y="1132"/>
                </a:lnTo>
                <a:lnTo>
                  <a:pt x="337" y="1124"/>
                </a:lnTo>
                <a:lnTo>
                  <a:pt x="339" y="1118"/>
                </a:lnTo>
                <a:lnTo>
                  <a:pt x="339" y="1118"/>
                </a:lnTo>
                <a:lnTo>
                  <a:pt x="352" y="1060"/>
                </a:lnTo>
                <a:lnTo>
                  <a:pt x="360" y="1022"/>
                </a:lnTo>
                <a:lnTo>
                  <a:pt x="365" y="1001"/>
                </a:lnTo>
                <a:lnTo>
                  <a:pt x="365" y="1001"/>
                </a:lnTo>
                <a:lnTo>
                  <a:pt x="366" y="997"/>
                </a:lnTo>
                <a:lnTo>
                  <a:pt x="366" y="988"/>
                </a:lnTo>
                <a:lnTo>
                  <a:pt x="366" y="962"/>
                </a:lnTo>
                <a:lnTo>
                  <a:pt x="364" y="912"/>
                </a:lnTo>
                <a:lnTo>
                  <a:pt x="364" y="912"/>
                </a:lnTo>
                <a:lnTo>
                  <a:pt x="359" y="887"/>
                </a:lnTo>
                <a:lnTo>
                  <a:pt x="350" y="853"/>
                </a:lnTo>
                <a:lnTo>
                  <a:pt x="340" y="810"/>
                </a:lnTo>
                <a:lnTo>
                  <a:pt x="322" y="701"/>
                </a:lnTo>
                <a:lnTo>
                  <a:pt x="336" y="651"/>
                </a:lnTo>
                <a:lnTo>
                  <a:pt x="317" y="502"/>
                </a:lnTo>
                <a:lnTo>
                  <a:pt x="309" y="436"/>
                </a:lnTo>
                <a:lnTo>
                  <a:pt x="348" y="410"/>
                </a:lnTo>
                <a:lnTo>
                  <a:pt x="348" y="410"/>
                </a:lnTo>
                <a:lnTo>
                  <a:pt x="361" y="406"/>
                </a:lnTo>
                <a:lnTo>
                  <a:pt x="371" y="402"/>
                </a:lnTo>
                <a:lnTo>
                  <a:pt x="375" y="401"/>
                </a:lnTo>
                <a:lnTo>
                  <a:pt x="378" y="399"/>
                </a:lnTo>
                <a:lnTo>
                  <a:pt x="378" y="399"/>
                </a:lnTo>
                <a:lnTo>
                  <a:pt x="383" y="391"/>
                </a:lnTo>
                <a:lnTo>
                  <a:pt x="389" y="376"/>
                </a:lnTo>
                <a:lnTo>
                  <a:pt x="397" y="360"/>
                </a:lnTo>
                <a:lnTo>
                  <a:pt x="422" y="346"/>
                </a:lnTo>
                <a:lnTo>
                  <a:pt x="467" y="313"/>
                </a:lnTo>
                <a:lnTo>
                  <a:pt x="467" y="301"/>
                </a:lnTo>
                <a:lnTo>
                  <a:pt x="430" y="285"/>
                </a:lnTo>
                <a:lnTo>
                  <a:pt x="375" y="335"/>
                </a:lnTo>
                <a:lnTo>
                  <a:pt x="375" y="335"/>
                </a:lnTo>
                <a:lnTo>
                  <a:pt x="365" y="333"/>
                </a:lnTo>
                <a:lnTo>
                  <a:pt x="356" y="333"/>
                </a:lnTo>
                <a:lnTo>
                  <a:pt x="350" y="335"/>
                </a:lnTo>
                <a:lnTo>
                  <a:pt x="350" y="335"/>
                </a:lnTo>
                <a:lnTo>
                  <a:pt x="339" y="343"/>
                </a:lnTo>
                <a:lnTo>
                  <a:pt x="317" y="360"/>
                </a:lnTo>
                <a:lnTo>
                  <a:pt x="289" y="385"/>
                </a:lnTo>
                <a:lnTo>
                  <a:pt x="289" y="363"/>
                </a:lnTo>
                <a:lnTo>
                  <a:pt x="290" y="335"/>
                </a:lnTo>
                <a:lnTo>
                  <a:pt x="281" y="330"/>
                </a:lnTo>
                <a:lnTo>
                  <a:pt x="281" y="330"/>
                </a:lnTo>
                <a:lnTo>
                  <a:pt x="280" y="292"/>
                </a:lnTo>
                <a:lnTo>
                  <a:pt x="278" y="265"/>
                </a:lnTo>
                <a:lnTo>
                  <a:pt x="277" y="256"/>
                </a:lnTo>
                <a:lnTo>
                  <a:pt x="275" y="251"/>
                </a:lnTo>
                <a:lnTo>
                  <a:pt x="275" y="251"/>
                </a:lnTo>
                <a:lnTo>
                  <a:pt x="274" y="248"/>
                </a:lnTo>
                <a:lnTo>
                  <a:pt x="274" y="244"/>
                </a:lnTo>
                <a:lnTo>
                  <a:pt x="273" y="243"/>
                </a:lnTo>
                <a:lnTo>
                  <a:pt x="271" y="240"/>
                </a:lnTo>
                <a:lnTo>
                  <a:pt x="264" y="238"/>
                </a:lnTo>
                <a:lnTo>
                  <a:pt x="264" y="238"/>
                </a:lnTo>
                <a:lnTo>
                  <a:pt x="252" y="237"/>
                </a:lnTo>
                <a:lnTo>
                  <a:pt x="243" y="236"/>
                </a:lnTo>
                <a:lnTo>
                  <a:pt x="231" y="236"/>
                </a:lnTo>
                <a:lnTo>
                  <a:pt x="231" y="236"/>
                </a:lnTo>
                <a:lnTo>
                  <a:pt x="227" y="237"/>
                </a:lnTo>
                <a:lnTo>
                  <a:pt x="219" y="240"/>
                </a:lnTo>
                <a:lnTo>
                  <a:pt x="211" y="244"/>
                </a:lnTo>
                <a:lnTo>
                  <a:pt x="205" y="252"/>
                </a:lnTo>
                <a:lnTo>
                  <a:pt x="184" y="236"/>
                </a:lnTo>
                <a:lnTo>
                  <a:pt x="184" y="236"/>
                </a:lnTo>
                <a:lnTo>
                  <a:pt x="185" y="229"/>
                </a:lnTo>
                <a:lnTo>
                  <a:pt x="187" y="225"/>
                </a:lnTo>
                <a:lnTo>
                  <a:pt x="188" y="224"/>
                </a:lnTo>
                <a:lnTo>
                  <a:pt x="190" y="224"/>
                </a:lnTo>
                <a:lnTo>
                  <a:pt x="190" y="224"/>
                </a:lnTo>
                <a:lnTo>
                  <a:pt x="196" y="226"/>
                </a:lnTo>
                <a:lnTo>
                  <a:pt x="205" y="229"/>
                </a:lnTo>
                <a:lnTo>
                  <a:pt x="217" y="230"/>
                </a:lnTo>
                <a:lnTo>
                  <a:pt x="222" y="229"/>
                </a:lnTo>
                <a:lnTo>
                  <a:pt x="228" y="227"/>
                </a:lnTo>
                <a:lnTo>
                  <a:pt x="228" y="227"/>
                </a:lnTo>
                <a:lnTo>
                  <a:pt x="247" y="221"/>
                </a:lnTo>
                <a:lnTo>
                  <a:pt x="254" y="218"/>
                </a:lnTo>
                <a:lnTo>
                  <a:pt x="256" y="217"/>
                </a:lnTo>
                <a:lnTo>
                  <a:pt x="256" y="215"/>
                </a:lnTo>
                <a:lnTo>
                  <a:pt x="256" y="215"/>
                </a:lnTo>
                <a:lnTo>
                  <a:pt x="258" y="210"/>
                </a:lnTo>
                <a:lnTo>
                  <a:pt x="259" y="207"/>
                </a:lnTo>
                <a:lnTo>
                  <a:pt x="267" y="200"/>
                </a:lnTo>
                <a:lnTo>
                  <a:pt x="267" y="192"/>
                </a:lnTo>
                <a:lnTo>
                  <a:pt x="267" y="192"/>
                </a:lnTo>
                <a:lnTo>
                  <a:pt x="269" y="193"/>
                </a:lnTo>
                <a:lnTo>
                  <a:pt x="274" y="193"/>
                </a:lnTo>
                <a:lnTo>
                  <a:pt x="277" y="192"/>
                </a:lnTo>
                <a:lnTo>
                  <a:pt x="279" y="190"/>
                </a:lnTo>
                <a:lnTo>
                  <a:pt x="281" y="188"/>
                </a:lnTo>
                <a:lnTo>
                  <a:pt x="281" y="183"/>
                </a:lnTo>
                <a:lnTo>
                  <a:pt x="281" y="183"/>
                </a:lnTo>
                <a:lnTo>
                  <a:pt x="281" y="175"/>
                </a:lnTo>
                <a:lnTo>
                  <a:pt x="279" y="167"/>
                </a:lnTo>
                <a:lnTo>
                  <a:pt x="277" y="158"/>
                </a:lnTo>
                <a:lnTo>
                  <a:pt x="275" y="150"/>
                </a:lnTo>
                <a:lnTo>
                  <a:pt x="275" y="150"/>
                </a:lnTo>
                <a:lnTo>
                  <a:pt x="275" y="144"/>
                </a:lnTo>
                <a:lnTo>
                  <a:pt x="277" y="138"/>
                </a:lnTo>
                <a:lnTo>
                  <a:pt x="280" y="132"/>
                </a:lnTo>
                <a:lnTo>
                  <a:pt x="280" y="132"/>
                </a:lnTo>
                <a:lnTo>
                  <a:pt x="290" y="118"/>
                </a:lnTo>
                <a:lnTo>
                  <a:pt x="298" y="105"/>
                </a:lnTo>
                <a:lnTo>
                  <a:pt x="300" y="99"/>
                </a:lnTo>
                <a:lnTo>
                  <a:pt x="303" y="92"/>
                </a:lnTo>
                <a:lnTo>
                  <a:pt x="303" y="92"/>
                </a:lnTo>
                <a:lnTo>
                  <a:pt x="303" y="86"/>
                </a:lnTo>
                <a:lnTo>
                  <a:pt x="300" y="80"/>
                </a:lnTo>
                <a:lnTo>
                  <a:pt x="298" y="73"/>
                </a:lnTo>
                <a:lnTo>
                  <a:pt x="294" y="67"/>
                </a:lnTo>
                <a:lnTo>
                  <a:pt x="286" y="56"/>
                </a:lnTo>
                <a:lnTo>
                  <a:pt x="281" y="50"/>
                </a:lnTo>
                <a:lnTo>
                  <a:pt x="281" y="50"/>
                </a:lnTo>
                <a:lnTo>
                  <a:pt x="273" y="37"/>
                </a:lnTo>
                <a:lnTo>
                  <a:pt x="264" y="27"/>
                </a:lnTo>
                <a:lnTo>
                  <a:pt x="259" y="21"/>
                </a:lnTo>
                <a:lnTo>
                  <a:pt x="253" y="17"/>
                </a:lnTo>
                <a:lnTo>
                  <a:pt x="253" y="17"/>
                </a:lnTo>
                <a:lnTo>
                  <a:pt x="241" y="8"/>
                </a:lnTo>
                <a:lnTo>
                  <a:pt x="235" y="6"/>
                </a:lnTo>
                <a:lnTo>
                  <a:pt x="229" y="4"/>
                </a:lnTo>
                <a:lnTo>
                  <a:pt x="222" y="1"/>
                </a:lnTo>
                <a:lnTo>
                  <a:pt x="213" y="0"/>
                </a:lnTo>
                <a:lnTo>
                  <a:pt x="203" y="0"/>
                </a:lnTo>
                <a:lnTo>
                  <a:pt x="190" y="0"/>
                </a:lnTo>
                <a:lnTo>
                  <a:pt x="190" y="0"/>
                </a:lnTo>
                <a:lnTo>
                  <a:pt x="177" y="1"/>
                </a:lnTo>
                <a:lnTo>
                  <a:pt x="166" y="4"/>
                </a:lnTo>
                <a:lnTo>
                  <a:pt x="157" y="5"/>
                </a:lnTo>
                <a:lnTo>
                  <a:pt x="152" y="7"/>
                </a:lnTo>
                <a:lnTo>
                  <a:pt x="144" y="11"/>
                </a:lnTo>
                <a:lnTo>
                  <a:pt x="142" y="13"/>
                </a:lnTo>
                <a:lnTo>
                  <a:pt x="142" y="13"/>
                </a:lnTo>
                <a:lnTo>
                  <a:pt x="135" y="18"/>
                </a:lnTo>
                <a:lnTo>
                  <a:pt x="130" y="24"/>
                </a:lnTo>
                <a:lnTo>
                  <a:pt x="125" y="32"/>
                </a:lnTo>
                <a:lnTo>
                  <a:pt x="125" y="32"/>
                </a:lnTo>
                <a:lnTo>
                  <a:pt x="123" y="40"/>
                </a:lnTo>
                <a:lnTo>
                  <a:pt x="122" y="48"/>
                </a:lnTo>
                <a:lnTo>
                  <a:pt x="122" y="57"/>
                </a:lnTo>
                <a:lnTo>
                  <a:pt x="122" y="57"/>
                </a:lnTo>
                <a:close/>
                <a:moveTo>
                  <a:pt x="219" y="277"/>
                </a:moveTo>
                <a:lnTo>
                  <a:pt x="240" y="286"/>
                </a:lnTo>
                <a:lnTo>
                  <a:pt x="247" y="310"/>
                </a:lnTo>
                <a:lnTo>
                  <a:pt x="244" y="324"/>
                </a:lnTo>
                <a:lnTo>
                  <a:pt x="244" y="324"/>
                </a:lnTo>
                <a:lnTo>
                  <a:pt x="243" y="321"/>
                </a:lnTo>
                <a:lnTo>
                  <a:pt x="240" y="313"/>
                </a:lnTo>
                <a:lnTo>
                  <a:pt x="240" y="313"/>
                </a:lnTo>
                <a:lnTo>
                  <a:pt x="237" y="307"/>
                </a:lnTo>
                <a:lnTo>
                  <a:pt x="231" y="301"/>
                </a:lnTo>
                <a:lnTo>
                  <a:pt x="231" y="301"/>
                </a:lnTo>
                <a:lnTo>
                  <a:pt x="227" y="293"/>
                </a:lnTo>
                <a:lnTo>
                  <a:pt x="223" y="286"/>
                </a:lnTo>
                <a:lnTo>
                  <a:pt x="219" y="277"/>
                </a:lnTo>
                <a:lnTo>
                  <a:pt x="219" y="2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01E7E624-2FCC-4069-9980-7507C345D4D0}"/>
              </a:ext>
            </a:extLst>
          </p:cNvPr>
          <p:cNvSpPr>
            <a:spLocks/>
          </p:cNvSpPr>
          <p:nvPr/>
        </p:nvSpPr>
        <p:spPr bwMode="auto">
          <a:xfrm>
            <a:off x="6437249" y="810134"/>
            <a:ext cx="671214" cy="1638112"/>
          </a:xfrm>
          <a:custGeom>
            <a:avLst/>
            <a:gdLst>
              <a:gd name="T0" fmla="*/ 157 w 538"/>
              <a:gd name="T1" fmla="*/ 147 h 1313"/>
              <a:gd name="T2" fmla="*/ 169 w 538"/>
              <a:gd name="T3" fmla="*/ 174 h 1313"/>
              <a:gd name="T4" fmla="*/ 188 w 538"/>
              <a:gd name="T5" fmla="*/ 198 h 1313"/>
              <a:gd name="T6" fmla="*/ 152 w 538"/>
              <a:gd name="T7" fmla="*/ 270 h 1313"/>
              <a:gd name="T8" fmla="*/ 125 w 538"/>
              <a:gd name="T9" fmla="*/ 360 h 1313"/>
              <a:gd name="T10" fmla="*/ 36 w 538"/>
              <a:gd name="T11" fmla="*/ 322 h 1313"/>
              <a:gd name="T12" fmla="*/ 67 w 538"/>
              <a:gd name="T13" fmla="*/ 378 h 1313"/>
              <a:gd name="T14" fmla="*/ 85 w 538"/>
              <a:gd name="T15" fmla="*/ 407 h 1313"/>
              <a:gd name="T16" fmla="*/ 98 w 538"/>
              <a:gd name="T17" fmla="*/ 419 h 1313"/>
              <a:gd name="T18" fmla="*/ 116 w 538"/>
              <a:gd name="T19" fmla="*/ 489 h 1313"/>
              <a:gd name="T20" fmla="*/ 135 w 538"/>
              <a:gd name="T21" fmla="*/ 536 h 1313"/>
              <a:gd name="T22" fmla="*/ 147 w 538"/>
              <a:gd name="T23" fmla="*/ 548 h 1313"/>
              <a:gd name="T24" fmla="*/ 169 w 538"/>
              <a:gd name="T25" fmla="*/ 594 h 1313"/>
              <a:gd name="T26" fmla="*/ 117 w 538"/>
              <a:gd name="T27" fmla="*/ 661 h 1313"/>
              <a:gd name="T28" fmla="*/ 120 w 538"/>
              <a:gd name="T29" fmla="*/ 760 h 1313"/>
              <a:gd name="T30" fmla="*/ 171 w 538"/>
              <a:gd name="T31" fmla="*/ 782 h 1313"/>
              <a:gd name="T32" fmla="*/ 147 w 538"/>
              <a:gd name="T33" fmla="*/ 910 h 1313"/>
              <a:gd name="T34" fmla="*/ 170 w 538"/>
              <a:gd name="T35" fmla="*/ 1023 h 1313"/>
              <a:gd name="T36" fmla="*/ 186 w 538"/>
              <a:gd name="T37" fmla="*/ 1081 h 1313"/>
              <a:gd name="T38" fmla="*/ 163 w 538"/>
              <a:gd name="T39" fmla="*/ 1256 h 1313"/>
              <a:gd name="T40" fmla="*/ 112 w 538"/>
              <a:gd name="T41" fmla="*/ 1288 h 1313"/>
              <a:gd name="T42" fmla="*/ 170 w 538"/>
              <a:gd name="T43" fmla="*/ 1309 h 1313"/>
              <a:gd name="T44" fmla="*/ 276 w 538"/>
              <a:gd name="T45" fmla="*/ 1277 h 1313"/>
              <a:gd name="T46" fmla="*/ 272 w 538"/>
              <a:gd name="T47" fmla="*/ 1190 h 1313"/>
              <a:gd name="T48" fmla="*/ 270 w 538"/>
              <a:gd name="T49" fmla="*/ 1038 h 1313"/>
              <a:gd name="T50" fmla="*/ 247 w 538"/>
              <a:gd name="T51" fmla="*/ 953 h 1313"/>
              <a:gd name="T52" fmla="*/ 287 w 538"/>
              <a:gd name="T53" fmla="*/ 993 h 1313"/>
              <a:gd name="T54" fmla="*/ 297 w 538"/>
              <a:gd name="T55" fmla="*/ 1074 h 1313"/>
              <a:gd name="T56" fmla="*/ 342 w 538"/>
              <a:gd name="T57" fmla="*/ 1236 h 1313"/>
              <a:gd name="T58" fmla="*/ 295 w 538"/>
              <a:gd name="T59" fmla="*/ 1282 h 1313"/>
              <a:gd name="T60" fmla="*/ 283 w 538"/>
              <a:gd name="T61" fmla="*/ 1306 h 1313"/>
              <a:gd name="T62" fmla="*/ 404 w 538"/>
              <a:gd name="T63" fmla="*/ 1305 h 1313"/>
              <a:gd name="T64" fmla="*/ 440 w 538"/>
              <a:gd name="T65" fmla="*/ 1262 h 1313"/>
              <a:gd name="T66" fmla="*/ 421 w 538"/>
              <a:gd name="T67" fmla="*/ 1096 h 1313"/>
              <a:gd name="T68" fmla="*/ 379 w 538"/>
              <a:gd name="T69" fmla="*/ 1045 h 1313"/>
              <a:gd name="T70" fmla="*/ 361 w 538"/>
              <a:gd name="T71" fmla="*/ 874 h 1313"/>
              <a:gd name="T72" fmla="*/ 376 w 538"/>
              <a:gd name="T73" fmla="*/ 823 h 1313"/>
              <a:gd name="T74" fmla="*/ 404 w 538"/>
              <a:gd name="T75" fmla="*/ 801 h 1313"/>
              <a:gd name="T76" fmla="*/ 440 w 538"/>
              <a:gd name="T77" fmla="*/ 610 h 1313"/>
              <a:gd name="T78" fmla="*/ 465 w 538"/>
              <a:gd name="T79" fmla="*/ 678 h 1313"/>
              <a:gd name="T80" fmla="*/ 452 w 538"/>
              <a:gd name="T81" fmla="*/ 721 h 1313"/>
              <a:gd name="T82" fmla="*/ 470 w 538"/>
              <a:gd name="T83" fmla="*/ 737 h 1313"/>
              <a:gd name="T84" fmla="*/ 479 w 538"/>
              <a:gd name="T85" fmla="*/ 706 h 1313"/>
              <a:gd name="T86" fmla="*/ 485 w 538"/>
              <a:gd name="T87" fmla="*/ 760 h 1313"/>
              <a:gd name="T88" fmla="*/ 520 w 538"/>
              <a:gd name="T89" fmla="*/ 751 h 1313"/>
              <a:gd name="T90" fmla="*/ 535 w 538"/>
              <a:gd name="T91" fmla="*/ 706 h 1313"/>
              <a:gd name="T92" fmla="*/ 537 w 538"/>
              <a:gd name="T93" fmla="*/ 617 h 1313"/>
              <a:gd name="T94" fmla="*/ 456 w 538"/>
              <a:gd name="T95" fmla="*/ 327 h 1313"/>
              <a:gd name="T96" fmla="*/ 397 w 538"/>
              <a:gd name="T97" fmla="*/ 225 h 1313"/>
              <a:gd name="T98" fmla="*/ 399 w 538"/>
              <a:gd name="T99" fmla="*/ 200 h 1313"/>
              <a:gd name="T100" fmla="*/ 363 w 538"/>
              <a:gd name="T101" fmla="*/ 168 h 1313"/>
              <a:gd name="T102" fmla="*/ 347 w 538"/>
              <a:gd name="T103" fmla="*/ 143 h 1313"/>
              <a:gd name="T104" fmla="*/ 330 w 538"/>
              <a:gd name="T105" fmla="*/ 64 h 1313"/>
              <a:gd name="T106" fmla="*/ 259 w 538"/>
              <a:gd name="T107" fmla="*/ 5 h 1313"/>
              <a:gd name="T108" fmla="*/ 188 w 538"/>
              <a:gd name="T109" fmla="*/ 6 h 1313"/>
              <a:gd name="T110" fmla="*/ 140 w 538"/>
              <a:gd name="T111" fmla="*/ 40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8" h="1313">
                <a:moveTo>
                  <a:pt x="142" y="77"/>
                </a:moveTo>
                <a:lnTo>
                  <a:pt x="142" y="77"/>
                </a:lnTo>
                <a:lnTo>
                  <a:pt x="141" y="89"/>
                </a:lnTo>
                <a:lnTo>
                  <a:pt x="142" y="100"/>
                </a:lnTo>
                <a:lnTo>
                  <a:pt x="145" y="114"/>
                </a:lnTo>
                <a:lnTo>
                  <a:pt x="145" y="114"/>
                </a:lnTo>
                <a:lnTo>
                  <a:pt x="148" y="127"/>
                </a:lnTo>
                <a:lnTo>
                  <a:pt x="152" y="138"/>
                </a:lnTo>
                <a:lnTo>
                  <a:pt x="157" y="147"/>
                </a:lnTo>
                <a:lnTo>
                  <a:pt x="157" y="147"/>
                </a:lnTo>
                <a:lnTo>
                  <a:pt x="154" y="157"/>
                </a:lnTo>
                <a:lnTo>
                  <a:pt x="153" y="165"/>
                </a:lnTo>
                <a:lnTo>
                  <a:pt x="153" y="168"/>
                </a:lnTo>
                <a:lnTo>
                  <a:pt x="154" y="170"/>
                </a:lnTo>
                <a:lnTo>
                  <a:pt x="154" y="170"/>
                </a:lnTo>
                <a:lnTo>
                  <a:pt x="159" y="173"/>
                </a:lnTo>
                <a:lnTo>
                  <a:pt x="165" y="173"/>
                </a:lnTo>
                <a:lnTo>
                  <a:pt x="169" y="174"/>
                </a:lnTo>
                <a:lnTo>
                  <a:pt x="170" y="174"/>
                </a:lnTo>
                <a:lnTo>
                  <a:pt x="170" y="175"/>
                </a:lnTo>
                <a:lnTo>
                  <a:pt x="170" y="175"/>
                </a:lnTo>
                <a:lnTo>
                  <a:pt x="171" y="179"/>
                </a:lnTo>
                <a:lnTo>
                  <a:pt x="172" y="181"/>
                </a:lnTo>
                <a:lnTo>
                  <a:pt x="178" y="186"/>
                </a:lnTo>
                <a:lnTo>
                  <a:pt x="178" y="186"/>
                </a:lnTo>
                <a:lnTo>
                  <a:pt x="188" y="198"/>
                </a:lnTo>
                <a:lnTo>
                  <a:pt x="188" y="198"/>
                </a:lnTo>
                <a:lnTo>
                  <a:pt x="181" y="202"/>
                </a:lnTo>
                <a:lnTo>
                  <a:pt x="175" y="205"/>
                </a:lnTo>
                <a:lnTo>
                  <a:pt x="170" y="209"/>
                </a:lnTo>
                <a:lnTo>
                  <a:pt x="170" y="209"/>
                </a:lnTo>
                <a:lnTo>
                  <a:pt x="169" y="211"/>
                </a:lnTo>
                <a:lnTo>
                  <a:pt x="166" y="217"/>
                </a:lnTo>
                <a:lnTo>
                  <a:pt x="161" y="232"/>
                </a:lnTo>
                <a:lnTo>
                  <a:pt x="152" y="270"/>
                </a:lnTo>
                <a:lnTo>
                  <a:pt x="152" y="270"/>
                </a:lnTo>
                <a:lnTo>
                  <a:pt x="146" y="299"/>
                </a:lnTo>
                <a:lnTo>
                  <a:pt x="140" y="334"/>
                </a:lnTo>
                <a:lnTo>
                  <a:pt x="134" y="378"/>
                </a:lnTo>
                <a:lnTo>
                  <a:pt x="134" y="378"/>
                </a:lnTo>
                <a:lnTo>
                  <a:pt x="134" y="375"/>
                </a:lnTo>
                <a:lnTo>
                  <a:pt x="131" y="369"/>
                </a:lnTo>
                <a:lnTo>
                  <a:pt x="130" y="366"/>
                </a:lnTo>
                <a:lnTo>
                  <a:pt x="128" y="362"/>
                </a:lnTo>
                <a:lnTo>
                  <a:pt x="125" y="360"/>
                </a:lnTo>
                <a:lnTo>
                  <a:pt x="122" y="357"/>
                </a:lnTo>
                <a:lnTo>
                  <a:pt x="122" y="357"/>
                </a:lnTo>
                <a:lnTo>
                  <a:pt x="107" y="355"/>
                </a:lnTo>
                <a:lnTo>
                  <a:pt x="98" y="355"/>
                </a:lnTo>
                <a:lnTo>
                  <a:pt x="98" y="355"/>
                </a:lnTo>
                <a:lnTo>
                  <a:pt x="94" y="356"/>
                </a:lnTo>
                <a:lnTo>
                  <a:pt x="90" y="359"/>
                </a:lnTo>
                <a:lnTo>
                  <a:pt x="88" y="360"/>
                </a:lnTo>
                <a:lnTo>
                  <a:pt x="36" y="322"/>
                </a:lnTo>
                <a:lnTo>
                  <a:pt x="3" y="322"/>
                </a:lnTo>
                <a:lnTo>
                  <a:pt x="3" y="322"/>
                </a:lnTo>
                <a:lnTo>
                  <a:pt x="0" y="325"/>
                </a:lnTo>
                <a:lnTo>
                  <a:pt x="0" y="327"/>
                </a:lnTo>
                <a:lnTo>
                  <a:pt x="0" y="328"/>
                </a:lnTo>
                <a:lnTo>
                  <a:pt x="0" y="330"/>
                </a:lnTo>
                <a:lnTo>
                  <a:pt x="0" y="330"/>
                </a:lnTo>
                <a:lnTo>
                  <a:pt x="67" y="378"/>
                </a:lnTo>
                <a:lnTo>
                  <a:pt x="67" y="378"/>
                </a:lnTo>
                <a:lnTo>
                  <a:pt x="66" y="380"/>
                </a:lnTo>
                <a:lnTo>
                  <a:pt x="65" y="385"/>
                </a:lnTo>
                <a:lnTo>
                  <a:pt x="65" y="388"/>
                </a:lnTo>
                <a:lnTo>
                  <a:pt x="65" y="390"/>
                </a:lnTo>
                <a:lnTo>
                  <a:pt x="67" y="392"/>
                </a:lnTo>
                <a:lnTo>
                  <a:pt x="70" y="394"/>
                </a:lnTo>
                <a:lnTo>
                  <a:pt x="70" y="394"/>
                </a:lnTo>
                <a:lnTo>
                  <a:pt x="85" y="398"/>
                </a:lnTo>
                <a:lnTo>
                  <a:pt x="85" y="407"/>
                </a:lnTo>
                <a:lnTo>
                  <a:pt x="85" y="407"/>
                </a:lnTo>
                <a:lnTo>
                  <a:pt x="81" y="412"/>
                </a:lnTo>
                <a:lnTo>
                  <a:pt x="78" y="416"/>
                </a:lnTo>
                <a:lnTo>
                  <a:pt x="78" y="418"/>
                </a:lnTo>
                <a:lnTo>
                  <a:pt x="81" y="419"/>
                </a:lnTo>
                <a:lnTo>
                  <a:pt x="81" y="419"/>
                </a:lnTo>
                <a:lnTo>
                  <a:pt x="85" y="420"/>
                </a:lnTo>
                <a:lnTo>
                  <a:pt x="92" y="420"/>
                </a:lnTo>
                <a:lnTo>
                  <a:pt x="98" y="419"/>
                </a:lnTo>
                <a:lnTo>
                  <a:pt x="101" y="430"/>
                </a:lnTo>
                <a:lnTo>
                  <a:pt x="101" y="430"/>
                </a:lnTo>
                <a:lnTo>
                  <a:pt x="101" y="436"/>
                </a:lnTo>
                <a:lnTo>
                  <a:pt x="102" y="451"/>
                </a:lnTo>
                <a:lnTo>
                  <a:pt x="104" y="461"/>
                </a:lnTo>
                <a:lnTo>
                  <a:pt x="106" y="471"/>
                </a:lnTo>
                <a:lnTo>
                  <a:pt x="111" y="480"/>
                </a:lnTo>
                <a:lnTo>
                  <a:pt x="116" y="489"/>
                </a:lnTo>
                <a:lnTo>
                  <a:pt x="116" y="489"/>
                </a:lnTo>
                <a:lnTo>
                  <a:pt x="122" y="495"/>
                </a:lnTo>
                <a:lnTo>
                  <a:pt x="128" y="500"/>
                </a:lnTo>
                <a:lnTo>
                  <a:pt x="135" y="505"/>
                </a:lnTo>
                <a:lnTo>
                  <a:pt x="140" y="507"/>
                </a:lnTo>
                <a:lnTo>
                  <a:pt x="142" y="507"/>
                </a:lnTo>
                <a:lnTo>
                  <a:pt x="142" y="507"/>
                </a:lnTo>
                <a:lnTo>
                  <a:pt x="137" y="521"/>
                </a:lnTo>
                <a:lnTo>
                  <a:pt x="135" y="532"/>
                </a:lnTo>
                <a:lnTo>
                  <a:pt x="135" y="536"/>
                </a:lnTo>
                <a:lnTo>
                  <a:pt x="136" y="537"/>
                </a:lnTo>
                <a:lnTo>
                  <a:pt x="136" y="537"/>
                </a:lnTo>
                <a:lnTo>
                  <a:pt x="145" y="537"/>
                </a:lnTo>
                <a:lnTo>
                  <a:pt x="149" y="537"/>
                </a:lnTo>
                <a:lnTo>
                  <a:pt x="149" y="537"/>
                </a:lnTo>
                <a:lnTo>
                  <a:pt x="148" y="538"/>
                </a:lnTo>
                <a:lnTo>
                  <a:pt x="147" y="542"/>
                </a:lnTo>
                <a:lnTo>
                  <a:pt x="147" y="547"/>
                </a:lnTo>
                <a:lnTo>
                  <a:pt x="147" y="548"/>
                </a:lnTo>
                <a:lnTo>
                  <a:pt x="149" y="550"/>
                </a:lnTo>
                <a:lnTo>
                  <a:pt x="149" y="550"/>
                </a:lnTo>
                <a:lnTo>
                  <a:pt x="153" y="552"/>
                </a:lnTo>
                <a:lnTo>
                  <a:pt x="157" y="553"/>
                </a:lnTo>
                <a:lnTo>
                  <a:pt x="166" y="553"/>
                </a:lnTo>
                <a:lnTo>
                  <a:pt x="178" y="553"/>
                </a:lnTo>
                <a:lnTo>
                  <a:pt x="183" y="576"/>
                </a:lnTo>
                <a:lnTo>
                  <a:pt x="183" y="576"/>
                </a:lnTo>
                <a:lnTo>
                  <a:pt x="169" y="594"/>
                </a:lnTo>
                <a:lnTo>
                  <a:pt x="154" y="608"/>
                </a:lnTo>
                <a:lnTo>
                  <a:pt x="140" y="622"/>
                </a:lnTo>
                <a:lnTo>
                  <a:pt x="140" y="622"/>
                </a:lnTo>
                <a:lnTo>
                  <a:pt x="128" y="631"/>
                </a:lnTo>
                <a:lnTo>
                  <a:pt x="122" y="640"/>
                </a:lnTo>
                <a:lnTo>
                  <a:pt x="119" y="646"/>
                </a:lnTo>
                <a:lnTo>
                  <a:pt x="118" y="651"/>
                </a:lnTo>
                <a:lnTo>
                  <a:pt x="118" y="651"/>
                </a:lnTo>
                <a:lnTo>
                  <a:pt x="117" y="661"/>
                </a:lnTo>
                <a:lnTo>
                  <a:pt x="112" y="682"/>
                </a:lnTo>
                <a:lnTo>
                  <a:pt x="108" y="704"/>
                </a:lnTo>
                <a:lnTo>
                  <a:pt x="106" y="715"/>
                </a:lnTo>
                <a:lnTo>
                  <a:pt x="106" y="722"/>
                </a:lnTo>
                <a:lnTo>
                  <a:pt x="106" y="722"/>
                </a:lnTo>
                <a:lnTo>
                  <a:pt x="107" y="730"/>
                </a:lnTo>
                <a:lnTo>
                  <a:pt x="110" y="740"/>
                </a:lnTo>
                <a:lnTo>
                  <a:pt x="114" y="750"/>
                </a:lnTo>
                <a:lnTo>
                  <a:pt x="120" y="760"/>
                </a:lnTo>
                <a:lnTo>
                  <a:pt x="127" y="770"/>
                </a:lnTo>
                <a:lnTo>
                  <a:pt x="134" y="777"/>
                </a:lnTo>
                <a:lnTo>
                  <a:pt x="141" y="783"/>
                </a:lnTo>
                <a:lnTo>
                  <a:pt x="147" y="787"/>
                </a:lnTo>
                <a:lnTo>
                  <a:pt x="147" y="787"/>
                </a:lnTo>
                <a:lnTo>
                  <a:pt x="153" y="787"/>
                </a:lnTo>
                <a:lnTo>
                  <a:pt x="158" y="787"/>
                </a:lnTo>
                <a:lnTo>
                  <a:pt x="166" y="785"/>
                </a:lnTo>
                <a:lnTo>
                  <a:pt x="171" y="782"/>
                </a:lnTo>
                <a:lnTo>
                  <a:pt x="172" y="781"/>
                </a:lnTo>
                <a:lnTo>
                  <a:pt x="168" y="828"/>
                </a:lnTo>
                <a:lnTo>
                  <a:pt x="168" y="828"/>
                </a:lnTo>
                <a:lnTo>
                  <a:pt x="164" y="836"/>
                </a:lnTo>
                <a:lnTo>
                  <a:pt x="157" y="859"/>
                </a:lnTo>
                <a:lnTo>
                  <a:pt x="152" y="873"/>
                </a:lnTo>
                <a:lnTo>
                  <a:pt x="149" y="886"/>
                </a:lnTo>
                <a:lnTo>
                  <a:pt x="147" y="899"/>
                </a:lnTo>
                <a:lnTo>
                  <a:pt x="147" y="910"/>
                </a:lnTo>
                <a:lnTo>
                  <a:pt x="147" y="910"/>
                </a:lnTo>
                <a:lnTo>
                  <a:pt x="149" y="921"/>
                </a:lnTo>
                <a:lnTo>
                  <a:pt x="153" y="937"/>
                </a:lnTo>
                <a:lnTo>
                  <a:pt x="165" y="973"/>
                </a:lnTo>
                <a:lnTo>
                  <a:pt x="181" y="1017"/>
                </a:lnTo>
                <a:lnTo>
                  <a:pt x="181" y="1017"/>
                </a:lnTo>
                <a:lnTo>
                  <a:pt x="175" y="1019"/>
                </a:lnTo>
                <a:lnTo>
                  <a:pt x="171" y="1021"/>
                </a:lnTo>
                <a:lnTo>
                  <a:pt x="170" y="1023"/>
                </a:lnTo>
                <a:lnTo>
                  <a:pt x="170" y="1025"/>
                </a:lnTo>
                <a:lnTo>
                  <a:pt x="170" y="1025"/>
                </a:lnTo>
                <a:lnTo>
                  <a:pt x="176" y="1052"/>
                </a:lnTo>
                <a:lnTo>
                  <a:pt x="181" y="1077"/>
                </a:lnTo>
                <a:lnTo>
                  <a:pt x="181" y="1077"/>
                </a:lnTo>
                <a:lnTo>
                  <a:pt x="181" y="1078"/>
                </a:lnTo>
                <a:lnTo>
                  <a:pt x="183" y="1080"/>
                </a:lnTo>
                <a:lnTo>
                  <a:pt x="186" y="1081"/>
                </a:lnTo>
                <a:lnTo>
                  <a:pt x="186" y="1081"/>
                </a:lnTo>
                <a:lnTo>
                  <a:pt x="187" y="1148"/>
                </a:lnTo>
                <a:lnTo>
                  <a:pt x="186" y="1197"/>
                </a:lnTo>
                <a:lnTo>
                  <a:pt x="184" y="1218"/>
                </a:lnTo>
                <a:lnTo>
                  <a:pt x="183" y="1231"/>
                </a:lnTo>
                <a:lnTo>
                  <a:pt x="183" y="1231"/>
                </a:lnTo>
                <a:lnTo>
                  <a:pt x="180" y="1238"/>
                </a:lnTo>
                <a:lnTo>
                  <a:pt x="175" y="1245"/>
                </a:lnTo>
                <a:lnTo>
                  <a:pt x="169" y="1252"/>
                </a:lnTo>
                <a:lnTo>
                  <a:pt x="163" y="1256"/>
                </a:lnTo>
                <a:lnTo>
                  <a:pt x="157" y="1261"/>
                </a:lnTo>
                <a:lnTo>
                  <a:pt x="151" y="1265"/>
                </a:lnTo>
                <a:lnTo>
                  <a:pt x="140" y="1268"/>
                </a:lnTo>
                <a:lnTo>
                  <a:pt x="140" y="1268"/>
                </a:lnTo>
                <a:lnTo>
                  <a:pt x="129" y="1272"/>
                </a:lnTo>
                <a:lnTo>
                  <a:pt x="119" y="1277"/>
                </a:lnTo>
                <a:lnTo>
                  <a:pt x="116" y="1280"/>
                </a:lnTo>
                <a:lnTo>
                  <a:pt x="112" y="1284"/>
                </a:lnTo>
                <a:lnTo>
                  <a:pt x="112" y="1288"/>
                </a:lnTo>
                <a:lnTo>
                  <a:pt x="113" y="1293"/>
                </a:lnTo>
                <a:lnTo>
                  <a:pt x="113" y="1293"/>
                </a:lnTo>
                <a:lnTo>
                  <a:pt x="117" y="1296"/>
                </a:lnTo>
                <a:lnTo>
                  <a:pt x="123" y="1300"/>
                </a:lnTo>
                <a:lnTo>
                  <a:pt x="130" y="1303"/>
                </a:lnTo>
                <a:lnTo>
                  <a:pt x="137" y="1306"/>
                </a:lnTo>
                <a:lnTo>
                  <a:pt x="154" y="1309"/>
                </a:lnTo>
                <a:lnTo>
                  <a:pt x="170" y="1309"/>
                </a:lnTo>
                <a:lnTo>
                  <a:pt x="170" y="1309"/>
                </a:lnTo>
                <a:lnTo>
                  <a:pt x="178" y="1309"/>
                </a:lnTo>
                <a:lnTo>
                  <a:pt x="187" y="1307"/>
                </a:lnTo>
                <a:lnTo>
                  <a:pt x="206" y="1302"/>
                </a:lnTo>
                <a:lnTo>
                  <a:pt x="234" y="1293"/>
                </a:lnTo>
                <a:lnTo>
                  <a:pt x="234" y="1293"/>
                </a:lnTo>
                <a:lnTo>
                  <a:pt x="258" y="1285"/>
                </a:lnTo>
                <a:lnTo>
                  <a:pt x="269" y="1280"/>
                </a:lnTo>
                <a:lnTo>
                  <a:pt x="274" y="1278"/>
                </a:lnTo>
                <a:lnTo>
                  <a:pt x="276" y="1277"/>
                </a:lnTo>
                <a:lnTo>
                  <a:pt x="276" y="1277"/>
                </a:lnTo>
                <a:lnTo>
                  <a:pt x="277" y="1265"/>
                </a:lnTo>
                <a:lnTo>
                  <a:pt x="278" y="1243"/>
                </a:lnTo>
                <a:lnTo>
                  <a:pt x="280" y="1221"/>
                </a:lnTo>
                <a:lnTo>
                  <a:pt x="278" y="1213"/>
                </a:lnTo>
                <a:lnTo>
                  <a:pt x="278" y="1207"/>
                </a:lnTo>
                <a:lnTo>
                  <a:pt x="278" y="1207"/>
                </a:lnTo>
                <a:lnTo>
                  <a:pt x="276" y="1201"/>
                </a:lnTo>
                <a:lnTo>
                  <a:pt x="272" y="1190"/>
                </a:lnTo>
                <a:lnTo>
                  <a:pt x="271" y="1174"/>
                </a:lnTo>
                <a:lnTo>
                  <a:pt x="270" y="1154"/>
                </a:lnTo>
                <a:lnTo>
                  <a:pt x="270" y="1154"/>
                </a:lnTo>
                <a:lnTo>
                  <a:pt x="270" y="1127"/>
                </a:lnTo>
                <a:lnTo>
                  <a:pt x="268" y="1101"/>
                </a:lnTo>
                <a:lnTo>
                  <a:pt x="265" y="1072"/>
                </a:lnTo>
                <a:lnTo>
                  <a:pt x="265" y="1072"/>
                </a:lnTo>
                <a:lnTo>
                  <a:pt x="269" y="1052"/>
                </a:lnTo>
                <a:lnTo>
                  <a:pt x="270" y="1038"/>
                </a:lnTo>
                <a:lnTo>
                  <a:pt x="270" y="1031"/>
                </a:lnTo>
                <a:lnTo>
                  <a:pt x="270" y="1031"/>
                </a:lnTo>
                <a:lnTo>
                  <a:pt x="268" y="1026"/>
                </a:lnTo>
                <a:lnTo>
                  <a:pt x="263" y="1022"/>
                </a:lnTo>
                <a:lnTo>
                  <a:pt x="258" y="1017"/>
                </a:lnTo>
                <a:lnTo>
                  <a:pt x="258" y="1017"/>
                </a:lnTo>
                <a:lnTo>
                  <a:pt x="254" y="990"/>
                </a:lnTo>
                <a:lnTo>
                  <a:pt x="251" y="968"/>
                </a:lnTo>
                <a:lnTo>
                  <a:pt x="247" y="953"/>
                </a:lnTo>
                <a:lnTo>
                  <a:pt x="247" y="953"/>
                </a:lnTo>
                <a:lnTo>
                  <a:pt x="245" y="945"/>
                </a:lnTo>
                <a:lnTo>
                  <a:pt x="242" y="935"/>
                </a:lnTo>
                <a:lnTo>
                  <a:pt x="240" y="924"/>
                </a:lnTo>
                <a:lnTo>
                  <a:pt x="250" y="910"/>
                </a:lnTo>
                <a:lnTo>
                  <a:pt x="250" y="910"/>
                </a:lnTo>
                <a:lnTo>
                  <a:pt x="269" y="950"/>
                </a:lnTo>
                <a:lnTo>
                  <a:pt x="282" y="981"/>
                </a:lnTo>
                <a:lnTo>
                  <a:pt x="287" y="993"/>
                </a:lnTo>
                <a:lnTo>
                  <a:pt x="288" y="1002"/>
                </a:lnTo>
                <a:lnTo>
                  <a:pt x="288" y="1002"/>
                </a:lnTo>
                <a:lnTo>
                  <a:pt x="289" y="1019"/>
                </a:lnTo>
                <a:lnTo>
                  <a:pt x="293" y="1039"/>
                </a:lnTo>
                <a:lnTo>
                  <a:pt x="299" y="1066"/>
                </a:lnTo>
                <a:lnTo>
                  <a:pt x="299" y="1066"/>
                </a:lnTo>
                <a:lnTo>
                  <a:pt x="299" y="1068"/>
                </a:lnTo>
                <a:lnTo>
                  <a:pt x="298" y="1071"/>
                </a:lnTo>
                <a:lnTo>
                  <a:pt x="297" y="1074"/>
                </a:lnTo>
                <a:lnTo>
                  <a:pt x="297" y="1074"/>
                </a:lnTo>
                <a:lnTo>
                  <a:pt x="303" y="1096"/>
                </a:lnTo>
                <a:lnTo>
                  <a:pt x="320" y="1142"/>
                </a:lnTo>
                <a:lnTo>
                  <a:pt x="336" y="1189"/>
                </a:lnTo>
                <a:lnTo>
                  <a:pt x="345" y="1213"/>
                </a:lnTo>
                <a:lnTo>
                  <a:pt x="345" y="1213"/>
                </a:lnTo>
                <a:lnTo>
                  <a:pt x="345" y="1225"/>
                </a:lnTo>
                <a:lnTo>
                  <a:pt x="345" y="1231"/>
                </a:lnTo>
                <a:lnTo>
                  <a:pt x="342" y="1236"/>
                </a:lnTo>
                <a:lnTo>
                  <a:pt x="342" y="1236"/>
                </a:lnTo>
                <a:lnTo>
                  <a:pt x="340" y="1241"/>
                </a:lnTo>
                <a:lnTo>
                  <a:pt x="336" y="1250"/>
                </a:lnTo>
                <a:lnTo>
                  <a:pt x="333" y="1259"/>
                </a:lnTo>
                <a:lnTo>
                  <a:pt x="330" y="1264"/>
                </a:lnTo>
                <a:lnTo>
                  <a:pt x="327" y="1266"/>
                </a:lnTo>
                <a:lnTo>
                  <a:pt x="327" y="1266"/>
                </a:lnTo>
                <a:lnTo>
                  <a:pt x="315" y="1273"/>
                </a:lnTo>
                <a:lnTo>
                  <a:pt x="295" y="1282"/>
                </a:lnTo>
                <a:lnTo>
                  <a:pt x="278" y="1290"/>
                </a:lnTo>
                <a:lnTo>
                  <a:pt x="274" y="1294"/>
                </a:lnTo>
                <a:lnTo>
                  <a:pt x="272" y="1296"/>
                </a:lnTo>
                <a:lnTo>
                  <a:pt x="272" y="1297"/>
                </a:lnTo>
                <a:lnTo>
                  <a:pt x="272" y="1297"/>
                </a:lnTo>
                <a:lnTo>
                  <a:pt x="274" y="1301"/>
                </a:lnTo>
                <a:lnTo>
                  <a:pt x="274" y="1302"/>
                </a:lnTo>
                <a:lnTo>
                  <a:pt x="276" y="1303"/>
                </a:lnTo>
                <a:lnTo>
                  <a:pt x="283" y="1306"/>
                </a:lnTo>
                <a:lnTo>
                  <a:pt x="304" y="1309"/>
                </a:lnTo>
                <a:lnTo>
                  <a:pt x="304" y="1309"/>
                </a:lnTo>
                <a:lnTo>
                  <a:pt x="318" y="1312"/>
                </a:lnTo>
                <a:lnTo>
                  <a:pt x="332" y="1313"/>
                </a:lnTo>
                <a:lnTo>
                  <a:pt x="346" y="1313"/>
                </a:lnTo>
                <a:lnTo>
                  <a:pt x="359" y="1312"/>
                </a:lnTo>
                <a:lnTo>
                  <a:pt x="385" y="1307"/>
                </a:lnTo>
                <a:lnTo>
                  <a:pt x="404" y="1305"/>
                </a:lnTo>
                <a:lnTo>
                  <a:pt x="404" y="1305"/>
                </a:lnTo>
                <a:lnTo>
                  <a:pt x="418" y="1305"/>
                </a:lnTo>
                <a:lnTo>
                  <a:pt x="424" y="1303"/>
                </a:lnTo>
                <a:lnTo>
                  <a:pt x="429" y="1302"/>
                </a:lnTo>
                <a:lnTo>
                  <a:pt x="434" y="1300"/>
                </a:lnTo>
                <a:lnTo>
                  <a:pt x="437" y="1296"/>
                </a:lnTo>
                <a:lnTo>
                  <a:pt x="439" y="1290"/>
                </a:lnTo>
                <a:lnTo>
                  <a:pt x="440" y="1282"/>
                </a:lnTo>
                <a:lnTo>
                  <a:pt x="440" y="1282"/>
                </a:lnTo>
                <a:lnTo>
                  <a:pt x="440" y="1262"/>
                </a:lnTo>
                <a:lnTo>
                  <a:pt x="440" y="1243"/>
                </a:lnTo>
                <a:lnTo>
                  <a:pt x="438" y="1213"/>
                </a:lnTo>
                <a:lnTo>
                  <a:pt x="438" y="1213"/>
                </a:lnTo>
                <a:lnTo>
                  <a:pt x="438" y="1196"/>
                </a:lnTo>
                <a:lnTo>
                  <a:pt x="438" y="1173"/>
                </a:lnTo>
                <a:lnTo>
                  <a:pt x="440" y="1145"/>
                </a:lnTo>
                <a:lnTo>
                  <a:pt x="440" y="1145"/>
                </a:lnTo>
                <a:lnTo>
                  <a:pt x="434" y="1130"/>
                </a:lnTo>
                <a:lnTo>
                  <a:pt x="421" y="1096"/>
                </a:lnTo>
                <a:lnTo>
                  <a:pt x="412" y="1078"/>
                </a:lnTo>
                <a:lnTo>
                  <a:pt x="405" y="1062"/>
                </a:lnTo>
                <a:lnTo>
                  <a:pt x="398" y="1050"/>
                </a:lnTo>
                <a:lnTo>
                  <a:pt x="396" y="1046"/>
                </a:lnTo>
                <a:lnTo>
                  <a:pt x="394" y="1045"/>
                </a:lnTo>
                <a:lnTo>
                  <a:pt x="394" y="1045"/>
                </a:lnTo>
                <a:lnTo>
                  <a:pt x="382" y="1045"/>
                </a:lnTo>
                <a:lnTo>
                  <a:pt x="379" y="1045"/>
                </a:lnTo>
                <a:lnTo>
                  <a:pt x="379" y="1045"/>
                </a:lnTo>
                <a:lnTo>
                  <a:pt x="363" y="981"/>
                </a:lnTo>
                <a:lnTo>
                  <a:pt x="352" y="935"/>
                </a:lnTo>
                <a:lnTo>
                  <a:pt x="347" y="910"/>
                </a:lnTo>
                <a:lnTo>
                  <a:pt x="347" y="910"/>
                </a:lnTo>
                <a:lnTo>
                  <a:pt x="346" y="892"/>
                </a:lnTo>
                <a:lnTo>
                  <a:pt x="345" y="881"/>
                </a:lnTo>
                <a:lnTo>
                  <a:pt x="345" y="881"/>
                </a:lnTo>
                <a:lnTo>
                  <a:pt x="354" y="877"/>
                </a:lnTo>
                <a:lnTo>
                  <a:pt x="361" y="874"/>
                </a:lnTo>
                <a:lnTo>
                  <a:pt x="363" y="871"/>
                </a:lnTo>
                <a:lnTo>
                  <a:pt x="363" y="871"/>
                </a:lnTo>
                <a:lnTo>
                  <a:pt x="363" y="864"/>
                </a:lnTo>
                <a:lnTo>
                  <a:pt x="364" y="852"/>
                </a:lnTo>
                <a:lnTo>
                  <a:pt x="367" y="839"/>
                </a:lnTo>
                <a:lnTo>
                  <a:pt x="368" y="834"/>
                </a:lnTo>
                <a:lnTo>
                  <a:pt x="370" y="830"/>
                </a:lnTo>
                <a:lnTo>
                  <a:pt x="370" y="830"/>
                </a:lnTo>
                <a:lnTo>
                  <a:pt x="376" y="823"/>
                </a:lnTo>
                <a:lnTo>
                  <a:pt x="380" y="817"/>
                </a:lnTo>
                <a:lnTo>
                  <a:pt x="382" y="812"/>
                </a:lnTo>
                <a:lnTo>
                  <a:pt x="383" y="810"/>
                </a:lnTo>
                <a:lnTo>
                  <a:pt x="383" y="810"/>
                </a:lnTo>
                <a:lnTo>
                  <a:pt x="393" y="807"/>
                </a:lnTo>
                <a:lnTo>
                  <a:pt x="399" y="806"/>
                </a:lnTo>
                <a:lnTo>
                  <a:pt x="402" y="804"/>
                </a:lnTo>
                <a:lnTo>
                  <a:pt x="404" y="801"/>
                </a:lnTo>
                <a:lnTo>
                  <a:pt x="404" y="801"/>
                </a:lnTo>
                <a:lnTo>
                  <a:pt x="405" y="797"/>
                </a:lnTo>
                <a:lnTo>
                  <a:pt x="406" y="787"/>
                </a:lnTo>
                <a:lnTo>
                  <a:pt x="409" y="762"/>
                </a:lnTo>
                <a:lnTo>
                  <a:pt x="411" y="725"/>
                </a:lnTo>
                <a:lnTo>
                  <a:pt x="411" y="725"/>
                </a:lnTo>
                <a:lnTo>
                  <a:pt x="422" y="706"/>
                </a:lnTo>
                <a:lnTo>
                  <a:pt x="433" y="689"/>
                </a:lnTo>
                <a:lnTo>
                  <a:pt x="433" y="653"/>
                </a:lnTo>
                <a:lnTo>
                  <a:pt x="440" y="610"/>
                </a:lnTo>
                <a:lnTo>
                  <a:pt x="440" y="610"/>
                </a:lnTo>
                <a:lnTo>
                  <a:pt x="444" y="626"/>
                </a:lnTo>
                <a:lnTo>
                  <a:pt x="446" y="639"/>
                </a:lnTo>
                <a:lnTo>
                  <a:pt x="449" y="642"/>
                </a:lnTo>
                <a:lnTo>
                  <a:pt x="450" y="646"/>
                </a:lnTo>
                <a:lnTo>
                  <a:pt x="450" y="646"/>
                </a:lnTo>
                <a:lnTo>
                  <a:pt x="459" y="651"/>
                </a:lnTo>
                <a:lnTo>
                  <a:pt x="465" y="653"/>
                </a:lnTo>
                <a:lnTo>
                  <a:pt x="465" y="678"/>
                </a:lnTo>
                <a:lnTo>
                  <a:pt x="465" y="678"/>
                </a:lnTo>
                <a:lnTo>
                  <a:pt x="463" y="681"/>
                </a:lnTo>
                <a:lnTo>
                  <a:pt x="459" y="686"/>
                </a:lnTo>
                <a:lnTo>
                  <a:pt x="455" y="693"/>
                </a:lnTo>
                <a:lnTo>
                  <a:pt x="453" y="696"/>
                </a:lnTo>
                <a:lnTo>
                  <a:pt x="453" y="701"/>
                </a:lnTo>
                <a:lnTo>
                  <a:pt x="453" y="701"/>
                </a:lnTo>
                <a:lnTo>
                  <a:pt x="452" y="712"/>
                </a:lnTo>
                <a:lnTo>
                  <a:pt x="452" y="721"/>
                </a:lnTo>
                <a:lnTo>
                  <a:pt x="452" y="728"/>
                </a:lnTo>
                <a:lnTo>
                  <a:pt x="453" y="729"/>
                </a:lnTo>
                <a:lnTo>
                  <a:pt x="456" y="730"/>
                </a:lnTo>
                <a:lnTo>
                  <a:pt x="456" y="730"/>
                </a:lnTo>
                <a:lnTo>
                  <a:pt x="461" y="731"/>
                </a:lnTo>
                <a:lnTo>
                  <a:pt x="464" y="734"/>
                </a:lnTo>
                <a:lnTo>
                  <a:pt x="468" y="737"/>
                </a:lnTo>
                <a:lnTo>
                  <a:pt x="470" y="737"/>
                </a:lnTo>
                <a:lnTo>
                  <a:pt x="470" y="737"/>
                </a:lnTo>
                <a:lnTo>
                  <a:pt x="470" y="737"/>
                </a:lnTo>
                <a:lnTo>
                  <a:pt x="472" y="736"/>
                </a:lnTo>
                <a:lnTo>
                  <a:pt x="473" y="733"/>
                </a:lnTo>
                <a:lnTo>
                  <a:pt x="473" y="724"/>
                </a:lnTo>
                <a:lnTo>
                  <a:pt x="474" y="710"/>
                </a:lnTo>
                <a:lnTo>
                  <a:pt x="474" y="710"/>
                </a:lnTo>
                <a:lnTo>
                  <a:pt x="475" y="707"/>
                </a:lnTo>
                <a:lnTo>
                  <a:pt x="478" y="706"/>
                </a:lnTo>
                <a:lnTo>
                  <a:pt x="479" y="706"/>
                </a:lnTo>
                <a:lnTo>
                  <a:pt x="480" y="707"/>
                </a:lnTo>
                <a:lnTo>
                  <a:pt x="484" y="712"/>
                </a:lnTo>
                <a:lnTo>
                  <a:pt x="484" y="712"/>
                </a:lnTo>
                <a:lnTo>
                  <a:pt x="491" y="727"/>
                </a:lnTo>
                <a:lnTo>
                  <a:pt x="493" y="734"/>
                </a:lnTo>
                <a:lnTo>
                  <a:pt x="494" y="737"/>
                </a:lnTo>
                <a:lnTo>
                  <a:pt x="494" y="737"/>
                </a:lnTo>
                <a:lnTo>
                  <a:pt x="487" y="752"/>
                </a:lnTo>
                <a:lnTo>
                  <a:pt x="485" y="760"/>
                </a:lnTo>
                <a:lnTo>
                  <a:pt x="485" y="763"/>
                </a:lnTo>
                <a:lnTo>
                  <a:pt x="486" y="763"/>
                </a:lnTo>
                <a:lnTo>
                  <a:pt x="486" y="763"/>
                </a:lnTo>
                <a:lnTo>
                  <a:pt x="493" y="760"/>
                </a:lnTo>
                <a:lnTo>
                  <a:pt x="502" y="754"/>
                </a:lnTo>
                <a:lnTo>
                  <a:pt x="513" y="746"/>
                </a:lnTo>
                <a:lnTo>
                  <a:pt x="513" y="746"/>
                </a:lnTo>
                <a:lnTo>
                  <a:pt x="516" y="750"/>
                </a:lnTo>
                <a:lnTo>
                  <a:pt x="520" y="751"/>
                </a:lnTo>
                <a:lnTo>
                  <a:pt x="521" y="750"/>
                </a:lnTo>
                <a:lnTo>
                  <a:pt x="522" y="748"/>
                </a:lnTo>
                <a:lnTo>
                  <a:pt x="522" y="748"/>
                </a:lnTo>
                <a:lnTo>
                  <a:pt x="531" y="735"/>
                </a:lnTo>
                <a:lnTo>
                  <a:pt x="535" y="728"/>
                </a:lnTo>
                <a:lnTo>
                  <a:pt x="538" y="719"/>
                </a:lnTo>
                <a:lnTo>
                  <a:pt x="538" y="719"/>
                </a:lnTo>
                <a:lnTo>
                  <a:pt x="538" y="715"/>
                </a:lnTo>
                <a:lnTo>
                  <a:pt x="535" y="706"/>
                </a:lnTo>
                <a:lnTo>
                  <a:pt x="529" y="688"/>
                </a:lnTo>
                <a:lnTo>
                  <a:pt x="520" y="666"/>
                </a:lnTo>
                <a:lnTo>
                  <a:pt x="517" y="635"/>
                </a:lnTo>
                <a:lnTo>
                  <a:pt x="517" y="635"/>
                </a:lnTo>
                <a:lnTo>
                  <a:pt x="526" y="631"/>
                </a:lnTo>
                <a:lnTo>
                  <a:pt x="532" y="628"/>
                </a:lnTo>
                <a:lnTo>
                  <a:pt x="535" y="625"/>
                </a:lnTo>
                <a:lnTo>
                  <a:pt x="535" y="625"/>
                </a:lnTo>
                <a:lnTo>
                  <a:pt x="537" y="617"/>
                </a:lnTo>
                <a:lnTo>
                  <a:pt x="537" y="604"/>
                </a:lnTo>
                <a:lnTo>
                  <a:pt x="538" y="587"/>
                </a:lnTo>
                <a:lnTo>
                  <a:pt x="538" y="587"/>
                </a:lnTo>
                <a:lnTo>
                  <a:pt x="525" y="550"/>
                </a:lnTo>
                <a:lnTo>
                  <a:pt x="497" y="468"/>
                </a:lnTo>
                <a:lnTo>
                  <a:pt x="469" y="380"/>
                </a:lnTo>
                <a:lnTo>
                  <a:pt x="459" y="346"/>
                </a:lnTo>
                <a:lnTo>
                  <a:pt x="457" y="334"/>
                </a:lnTo>
                <a:lnTo>
                  <a:pt x="456" y="327"/>
                </a:lnTo>
                <a:lnTo>
                  <a:pt x="456" y="327"/>
                </a:lnTo>
                <a:lnTo>
                  <a:pt x="455" y="308"/>
                </a:lnTo>
                <a:lnTo>
                  <a:pt x="452" y="295"/>
                </a:lnTo>
                <a:lnTo>
                  <a:pt x="449" y="284"/>
                </a:lnTo>
                <a:lnTo>
                  <a:pt x="443" y="273"/>
                </a:lnTo>
                <a:lnTo>
                  <a:pt x="443" y="273"/>
                </a:lnTo>
                <a:lnTo>
                  <a:pt x="430" y="258"/>
                </a:lnTo>
                <a:lnTo>
                  <a:pt x="416" y="243"/>
                </a:lnTo>
                <a:lnTo>
                  <a:pt x="397" y="225"/>
                </a:lnTo>
                <a:lnTo>
                  <a:pt x="397" y="225"/>
                </a:lnTo>
                <a:lnTo>
                  <a:pt x="399" y="222"/>
                </a:lnTo>
                <a:lnTo>
                  <a:pt x="404" y="217"/>
                </a:lnTo>
                <a:lnTo>
                  <a:pt x="405" y="215"/>
                </a:lnTo>
                <a:lnTo>
                  <a:pt x="406" y="211"/>
                </a:lnTo>
                <a:lnTo>
                  <a:pt x="406" y="208"/>
                </a:lnTo>
                <a:lnTo>
                  <a:pt x="404" y="204"/>
                </a:lnTo>
                <a:lnTo>
                  <a:pt x="404" y="204"/>
                </a:lnTo>
                <a:lnTo>
                  <a:pt x="399" y="200"/>
                </a:lnTo>
                <a:lnTo>
                  <a:pt x="393" y="197"/>
                </a:lnTo>
                <a:lnTo>
                  <a:pt x="380" y="192"/>
                </a:lnTo>
                <a:lnTo>
                  <a:pt x="363" y="188"/>
                </a:lnTo>
                <a:lnTo>
                  <a:pt x="363" y="188"/>
                </a:lnTo>
                <a:lnTo>
                  <a:pt x="364" y="184"/>
                </a:lnTo>
                <a:lnTo>
                  <a:pt x="365" y="175"/>
                </a:lnTo>
                <a:lnTo>
                  <a:pt x="365" y="175"/>
                </a:lnTo>
                <a:lnTo>
                  <a:pt x="367" y="172"/>
                </a:lnTo>
                <a:lnTo>
                  <a:pt x="363" y="168"/>
                </a:lnTo>
                <a:lnTo>
                  <a:pt x="363" y="168"/>
                </a:lnTo>
                <a:lnTo>
                  <a:pt x="356" y="162"/>
                </a:lnTo>
                <a:lnTo>
                  <a:pt x="353" y="159"/>
                </a:lnTo>
                <a:lnTo>
                  <a:pt x="352" y="155"/>
                </a:lnTo>
                <a:lnTo>
                  <a:pt x="352" y="155"/>
                </a:lnTo>
                <a:lnTo>
                  <a:pt x="352" y="150"/>
                </a:lnTo>
                <a:lnTo>
                  <a:pt x="351" y="146"/>
                </a:lnTo>
                <a:lnTo>
                  <a:pt x="347" y="143"/>
                </a:lnTo>
                <a:lnTo>
                  <a:pt x="347" y="143"/>
                </a:lnTo>
                <a:lnTo>
                  <a:pt x="348" y="138"/>
                </a:lnTo>
                <a:lnTo>
                  <a:pt x="351" y="126"/>
                </a:lnTo>
                <a:lnTo>
                  <a:pt x="351" y="118"/>
                </a:lnTo>
                <a:lnTo>
                  <a:pt x="350" y="109"/>
                </a:lnTo>
                <a:lnTo>
                  <a:pt x="347" y="98"/>
                </a:lnTo>
                <a:lnTo>
                  <a:pt x="342" y="86"/>
                </a:lnTo>
                <a:lnTo>
                  <a:pt x="342" y="86"/>
                </a:lnTo>
                <a:lnTo>
                  <a:pt x="336" y="74"/>
                </a:lnTo>
                <a:lnTo>
                  <a:pt x="330" y="64"/>
                </a:lnTo>
                <a:lnTo>
                  <a:pt x="323" y="56"/>
                </a:lnTo>
                <a:lnTo>
                  <a:pt x="317" y="48"/>
                </a:lnTo>
                <a:lnTo>
                  <a:pt x="304" y="36"/>
                </a:lnTo>
                <a:lnTo>
                  <a:pt x="293" y="27"/>
                </a:lnTo>
                <a:lnTo>
                  <a:pt x="293" y="27"/>
                </a:lnTo>
                <a:lnTo>
                  <a:pt x="283" y="18"/>
                </a:lnTo>
                <a:lnTo>
                  <a:pt x="272" y="11"/>
                </a:lnTo>
                <a:lnTo>
                  <a:pt x="266" y="7"/>
                </a:lnTo>
                <a:lnTo>
                  <a:pt x="259" y="5"/>
                </a:lnTo>
                <a:lnTo>
                  <a:pt x="251" y="3"/>
                </a:lnTo>
                <a:lnTo>
                  <a:pt x="242" y="1"/>
                </a:lnTo>
                <a:lnTo>
                  <a:pt x="242" y="1"/>
                </a:lnTo>
                <a:lnTo>
                  <a:pt x="233" y="0"/>
                </a:lnTo>
                <a:lnTo>
                  <a:pt x="223" y="0"/>
                </a:lnTo>
                <a:lnTo>
                  <a:pt x="206" y="3"/>
                </a:lnTo>
                <a:lnTo>
                  <a:pt x="193" y="5"/>
                </a:lnTo>
                <a:lnTo>
                  <a:pt x="188" y="6"/>
                </a:lnTo>
                <a:lnTo>
                  <a:pt x="188" y="6"/>
                </a:lnTo>
                <a:lnTo>
                  <a:pt x="181" y="7"/>
                </a:lnTo>
                <a:lnTo>
                  <a:pt x="175" y="10"/>
                </a:lnTo>
                <a:lnTo>
                  <a:pt x="168" y="13"/>
                </a:lnTo>
                <a:lnTo>
                  <a:pt x="168" y="13"/>
                </a:lnTo>
                <a:lnTo>
                  <a:pt x="160" y="19"/>
                </a:lnTo>
                <a:lnTo>
                  <a:pt x="152" y="28"/>
                </a:lnTo>
                <a:lnTo>
                  <a:pt x="145" y="36"/>
                </a:lnTo>
                <a:lnTo>
                  <a:pt x="145" y="36"/>
                </a:lnTo>
                <a:lnTo>
                  <a:pt x="140" y="40"/>
                </a:lnTo>
                <a:lnTo>
                  <a:pt x="135" y="44"/>
                </a:lnTo>
                <a:lnTo>
                  <a:pt x="131" y="50"/>
                </a:lnTo>
                <a:lnTo>
                  <a:pt x="131" y="50"/>
                </a:lnTo>
                <a:lnTo>
                  <a:pt x="131" y="53"/>
                </a:lnTo>
                <a:lnTo>
                  <a:pt x="131" y="58"/>
                </a:lnTo>
                <a:lnTo>
                  <a:pt x="135" y="67"/>
                </a:lnTo>
                <a:lnTo>
                  <a:pt x="142" y="77"/>
                </a:lnTo>
                <a:lnTo>
                  <a:pt x="142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EAED26E5-36C6-400A-8FB8-DC8EE5512839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818710"/>
            <a:ext cx="630070" cy="1647875"/>
          </a:xfrm>
          <a:custGeom>
            <a:avLst/>
            <a:gdLst>
              <a:gd name="T0" fmla="*/ 286 w 637"/>
              <a:gd name="T1" fmla="*/ 212 h 1666"/>
              <a:gd name="T2" fmla="*/ 307 w 637"/>
              <a:gd name="T3" fmla="*/ 234 h 1666"/>
              <a:gd name="T4" fmla="*/ 307 w 637"/>
              <a:gd name="T5" fmla="*/ 243 h 1666"/>
              <a:gd name="T6" fmla="*/ 334 w 637"/>
              <a:gd name="T7" fmla="*/ 259 h 1666"/>
              <a:gd name="T8" fmla="*/ 373 w 637"/>
              <a:gd name="T9" fmla="*/ 270 h 1666"/>
              <a:gd name="T10" fmla="*/ 312 w 637"/>
              <a:gd name="T11" fmla="*/ 319 h 1666"/>
              <a:gd name="T12" fmla="*/ 270 w 637"/>
              <a:gd name="T13" fmla="*/ 345 h 1666"/>
              <a:gd name="T14" fmla="*/ 243 w 637"/>
              <a:gd name="T15" fmla="*/ 332 h 1666"/>
              <a:gd name="T16" fmla="*/ 195 w 637"/>
              <a:gd name="T17" fmla="*/ 318 h 1666"/>
              <a:gd name="T18" fmla="*/ 111 w 637"/>
              <a:gd name="T19" fmla="*/ 270 h 1666"/>
              <a:gd name="T20" fmla="*/ 75 w 637"/>
              <a:gd name="T21" fmla="*/ 233 h 1666"/>
              <a:gd name="T22" fmla="*/ 36 w 637"/>
              <a:gd name="T23" fmla="*/ 256 h 1666"/>
              <a:gd name="T24" fmla="*/ 6 w 637"/>
              <a:gd name="T25" fmla="*/ 289 h 1666"/>
              <a:gd name="T26" fmla="*/ 4 w 637"/>
              <a:gd name="T27" fmla="*/ 311 h 1666"/>
              <a:gd name="T28" fmla="*/ 32 w 637"/>
              <a:gd name="T29" fmla="*/ 327 h 1666"/>
              <a:gd name="T30" fmla="*/ 79 w 637"/>
              <a:gd name="T31" fmla="*/ 322 h 1666"/>
              <a:gd name="T32" fmla="*/ 117 w 637"/>
              <a:gd name="T33" fmla="*/ 341 h 1666"/>
              <a:gd name="T34" fmla="*/ 120 w 637"/>
              <a:gd name="T35" fmla="*/ 380 h 1666"/>
              <a:gd name="T36" fmla="*/ 114 w 637"/>
              <a:gd name="T37" fmla="*/ 409 h 1666"/>
              <a:gd name="T38" fmla="*/ 159 w 637"/>
              <a:gd name="T39" fmla="*/ 461 h 1666"/>
              <a:gd name="T40" fmla="*/ 215 w 637"/>
              <a:gd name="T41" fmla="*/ 544 h 1666"/>
              <a:gd name="T42" fmla="*/ 241 w 637"/>
              <a:gd name="T43" fmla="*/ 614 h 1666"/>
              <a:gd name="T44" fmla="*/ 220 w 637"/>
              <a:gd name="T45" fmla="*/ 764 h 1666"/>
              <a:gd name="T46" fmla="*/ 230 w 637"/>
              <a:gd name="T47" fmla="*/ 887 h 1666"/>
              <a:gd name="T48" fmla="*/ 295 w 637"/>
              <a:gd name="T49" fmla="*/ 957 h 1666"/>
              <a:gd name="T50" fmla="*/ 367 w 637"/>
              <a:gd name="T51" fmla="*/ 1296 h 1666"/>
              <a:gd name="T52" fmla="*/ 395 w 637"/>
              <a:gd name="T53" fmla="*/ 1410 h 1666"/>
              <a:gd name="T54" fmla="*/ 380 w 637"/>
              <a:gd name="T55" fmla="*/ 1491 h 1666"/>
              <a:gd name="T56" fmla="*/ 364 w 637"/>
              <a:gd name="T57" fmla="*/ 1471 h 1666"/>
              <a:gd name="T58" fmla="*/ 336 w 637"/>
              <a:gd name="T59" fmla="*/ 1499 h 1666"/>
              <a:gd name="T60" fmla="*/ 260 w 637"/>
              <a:gd name="T61" fmla="*/ 1522 h 1666"/>
              <a:gd name="T62" fmla="*/ 244 w 637"/>
              <a:gd name="T63" fmla="*/ 1562 h 1666"/>
              <a:gd name="T64" fmla="*/ 349 w 637"/>
              <a:gd name="T65" fmla="*/ 1582 h 1666"/>
              <a:gd name="T66" fmla="*/ 385 w 637"/>
              <a:gd name="T67" fmla="*/ 1606 h 1666"/>
              <a:gd name="T68" fmla="*/ 367 w 637"/>
              <a:gd name="T69" fmla="*/ 1639 h 1666"/>
              <a:gd name="T70" fmla="*/ 444 w 637"/>
              <a:gd name="T71" fmla="*/ 1665 h 1666"/>
              <a:gd name="T72" fmla="*/ 605 w 637"/>
              <a:gd name="T73" fmla="*/ 1626 h 1666"/>
              <a:gd name="T74" fmla="*/ 624 w 637"/>
              <a:gd name="T75" fmla="*/ 1571 h 1666"/>
              <a:gd name="T76" fmla="*/ 579 w 637"/>
              <a:gd name="T77" fmla="*/ 1473 h 1666"/>
              <a:gd name="T78" fmla="*/ 485 w 637"/>
              <a:gd name="T79" fmla="*/ 1137 h 1666"/>
              <a:gd name="T80" fmla="*/ 477 w 637"/>
              <a:gd name="T81" fmla="*/ 1060 h 1666"/>
              <a:gd name="T82" fmla="*/ 527 w 637"/>
              <a:gd name="T83" fmla="*/ 978 h 1666"/>
              <a:gd name="T84" fmla="*/ 569 w 637"/>
              <a:gd name="T85" fmla="*/ 768 h 1666"/>
              <a:gd name="T86" fmla="*/ 544 w 637"/>
              <a:gd name="T87" fmla="*/ 604 h 1666"/>
              <a:gd name="T88" fmla="*/ 540 w 637"/>
              <a:gd name="T89" fmla="*/ 478 h 1666"/>
              <a:gd name="T90" fmla="*/ 499 w 637"/>
              <a:gd name="T91" fmla="*/ 227 h 1666"/>
              <a:gd name="T92" fmla="*/ 464 w 637"/>
              <a:gd name="T93" fmla="*/ 189 h 1666"/>
              <a:gd name="T94" fmla="*/ 511 w 637"/>
              <a:gd name="T95" fmla="*/ 175 h 1666"/>
              <a:gd name="T96" fmla="*/ 446 w 637"/>
              <a:gd name="T97" fmla="*/ 43 h 1666"/>
              <a:gd name="T98" fmla="*/ 360 w 637"/>
              <a:gd name="T99" fmla="*/ 0 h 1666"/>
              <a:gd name="T100" fmla="*/ 273 w 637"/>
              <a:gd name="T101" fmla="*/ 34 h 1666"/>
              <a:gd name="T102" fmla="*/ 239 w 637"/>
              <a:gd name="T103" fmla="*/ 99 h 1666"/>
              <a:gd name="T104" fmla="*/ 231 w 637"/>
              <a:gd name="T105" fmla="*/ 159 h 1666"/>
              <a:gd name="T106" fmla="*/ 273 w 637"/>
              <a:gd name="T107" fmla="*/ 464 h 1666"/>
              <a:gd name="T108" fmla="*/ 244 w 637"/>
              <a:gd name="T109" fmla="*/ 492 h 1666"/>
              <a:gd name="T110" fmla="*/ 230 w 637"/>
              <a:gd name="T111" fmla="*/ 445 h 1666"/>
              <a:gd name="T112" fmla="*/ 273 w 637"/>
              <a:gd name="T113" fmla="*/ 464 h 1666"/>
              <a:gd name="T114" fmla="*/ 485 w 637"/>
              <a:gd name="T115" fmla="*/ 1548 h 1666"/>
              <a:gd name="T116" fmla="*/ 473 w 637"/>
              <a:gd name="T117" fmla="*/ 1509 h 1666"/>
              <a:gd name="T118" fmla="*/ 493 w 637"/>
              <a:gd name="T119" fmla="*/ 1441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7" h="1666">
                <a:moveTo>
                  <a:pt x="278" y="185"/>
                </a:moveTo>
                <a:lnTo>
                  <a:pt x="278" y="185"/>
                </a:lnTo>
                <a:lnTo>
                  <a:pt x="281" y="191"/>
                </a:lnTo>
                <a:lnTo>
                  <a:pt x="282" y="195"/>
                </a:lnTo>
                <a:lnTo>
                  <a:pt x="282" y="199"/>
                </a:lnTo>
                <a:lnTo>
                  <a:pt x="282" y="199"/>
                </a:lnTo>
                <a:lnTo>
                  <a:pt x="283" y="206"/>
                </a:lnTo>
                <a:lnTo>
                  <a:pt x="286" y="212"/>
                </a:lnTo>
                <a:lnTo>
                  <a:pt x="286" y="212"/>
                </a:lnTo>
                <a:lnTo>
                  <a:pt x="289" y="214"/>
                </a:lnTo>
                <a:lnTo>
                  <a:pt x="295" y="214"/>
                </a:lnTo>
                <a:lnTo>
                  <a:pt x="301" y="212"/>
                </a:lnTo>
                <a:lnTo>
                  <a:pt x="301" y="212"/>
                </a:lnTo>
                <a:lnTo>
                  <a:pt x="301" y="219"/>
                </a:lnTo>
                <a:lnTo>
                  <a:pt x="304" y="231"/>
                </a:lnTo>
                <a:lnTo>
                  <a:pt x="304" y="231"/>
                </a:lnTo>
                <a:lnTo>
                  <a:pt x="304" y="233"/>
                </a:lnTo>
                <a:lnTo>
                  <a:pt x="307" y="234"/>
                </a:lnTo>
                <a:lnTo>
                  <a:pt x="311" y="234"/>
                </a:lnTo>
                <a:lnTo>
                  <a:pt x="315" y="234"/>
                </a:lnTo>
                <a:lnTo>
                  <a:pt x="318" y="235"/>
                </a:lnTo>
                <a:lnTo>
                  <a:pt x="318" y="235"/>
                </a:lnTo>
                <a:lnTo>
                  <a:pt x="317" y="237"/>
                </a:lnTo>
                <a:lnTo>
                  <a:pt x="314" y="238"/>
                </a:lnTo>
                <a:lnTo>
                  <a:pt x="310" y="241"/>
                </a:lnTo>
                <a:lnTo>
                  <a:pt x="307" y="243"/>
                </a:lnTo>
                <a:lnTo>
                  <a:pt x="307" y="243"/>
                </a:lnTo>
                <a:lnTo>
                  <a:pt x="308" y="246"/>
                </a:lnTo>
                <a:lnTo>
                  <a:pt x="310" y="247"/>
                </a:lnTo>
                <a:lnTo>
                  <a:pt x="311" y="247"/>
                </a:lnTo>
                <a:lnTo>
                  <a:pt x="311" y="247"/>
                </a:lnTo>
                <a:lnTo>
                  <a:pt x="317" y="250"/>
                </a:lnTo>
                <a:lnTo>
                  <a:pt x="328" y="254"/>
                </a:lnTo>
                <a:lnTo>
                  <a:pt x="328" y="254"/>
                </a:lnTo>
                <a:lnTo>
                  <a:pt x="333" y="256"/>
                </a:lnTo>
                <a:lnTo>
                  <a:pt x="334" y="259"/>
                </a:lnTo>
                <a:lnTo>
                  <a:pt x="337" y="264"/>
                </a:lnTo>
                <a:lnTo>
                  <a:pt x="337" y="264"/>
                </a:lnTo>
                <a:lnTo>
                  <a:pt x="340" y="267"/>
                </a:lnTo>
                <a:lnTo>
                  <a:pt x="347" y="270"/>
                </a:lnTo>
                <a:lnTo>
                  <a:pt x="356" y="272"/>
                </a:lnTo>
                <a:lnTo>
                  <a:pt x="364" y="273"/>
                </a:lnTo>
                <a:lnTo>
                  <a:pt x="364" y="273"/>
                </a:lnTo>
                <a:lnTo>
                  <a:pt x="369" y="272"/>
                </a:lnTo>
                <a:lnTo>
                  <a:pt x="373" y="270"/>
                </a:lnTo>
                <a:lnTo>
                  <a:pt x="373" y="267"/>
                </a:lnTo>
                <a:lnTo>
                  <a:pt x="375" y="266"/>
                </a:lnTo>
                <a:lnTo>
                  <a:pt x="375" y="266"/>
                </a:lnTo>
                <a:lnTo>
                  <a:pt x="373" y="272"/>
                </a:lnTo>
                <a:lnTo>
                  <a:pt x="375" y="274"/>
                </a:lnTo>
                <a:lnTo>
                  <a:pt x="375" y="274"/>
                </a:lnTo>
                <a:lnTo>
                  <a:pt x="337" y="299"/>
                </a:lnTo>
                <a:lnTo>
                  <a:pt x="337" y="299"/>
                </a:lnTo>
                <a:lnTo>
                  <a:pt x="312" y="319"/>
                </a:lnTo>
                <a:lnTo>
                  <a:pt x="295" y="334"/>
                </a:lnTo>
                <a:lnTo>
                  <a:pt x="286" y="344"/>
                </a:lnTo>
                <a:lnTo>
                  <a:pt x="286" y="344"/>
                </a:lnTo>
                <a:lnTo>
                  <a:pt x="283" y="347"/>
                </a:lnTo>
                <a:lnTo>
                  <a:pt x="279" y="348"/>
                </a:lnTo>
                <a:lnTo>
                  <a:pt x="273" y="350"/>
                </a:lnTo>
                <a:lnTo>
                  <a:pt x="273" y="350"/>
                </a:lnTo>
                <a:lnTo>
                  <a:pt x="272" y="348"/>
                </a:lnTo>
                <a:lnTo>
                  <a:pt x="270" y="345"/>
                </a:lnTo>
                <a:lnTo>
                  <a:pt x="269" y="342"/>
                </a:lnTo>
                <a:lnTo>
                  <a:pt x="268" y="341"/>
                </a:lnTo>
                <a:lnTo>
                  <a:pt x="268" y="341"/>
                </a:lnTo>
                <a:lnTo>
                  <a:pt x="265" y="341"/>
                </a:lnTo>
                <a:lnTo>
                  <a:pt x="262" y="341"/>
                </a:lnTo>
                <a:lnTo>
                  <a:pt x="259" y="344"/>
                </a:lnTo>
                <a:lnTo>
                  <a:pt x="259" y="344"/>
                </a:lnTo>
                <a:lnTo>
                  <a:pt x="252" y="340"/>
                </a:lnTo>
                <a:lnTo>
                  <a:pt x="243" y="332"/>
                </a:lnTo>
                <a:lnTo>
                  <a:pt x="243" y="332"/>
                </a:lnTo>
                <a:lnTo>
                  <a:pt x="237" y="329"/>
                </a:lnTo>
                <a:lnTo>
                  <a:pt x="230" y="327"/>
                </a:lnTo>
                <a:lnTo>
                  <a:pt x="230" y="327"/>
                </a:lnTo>
                <a:lnTo>
                  <a:pt x="226" y="325"/>
                </a:lnTo>
                <a:lnTo>
                  <a:pt x="223" y="325"/>
                </a:lnTo>
                <a:lnTo>
                  <a:pt x="217" y="325"/>
                </a:lnTo>
                <a:lnTo>
                  <a:pt x="217" y="325"/>
                </a:lnTo>
                <a:lnTo>
                  <a:pt x="195" y="318"/>
                </a:lnTo>
                <a:lnTo>
                  <a:pt x="175" y="312"/>
                </a:lnTo>
                <a:lnTo>
                  <a:pt x="175" y="312"/>
                </a:lnTo>
                <a:lnTo>
                  <a:pt x="165" y="308"/>
                </a:lnTo>
                <a:lnTo>
                  <a:pt x="165" y="308"/>
                </a:lnTo>
                <a:lnTo>
                  <a:pt x="149" y="296"/>
                </a:lnTo>
                <a:lnTo>
                  <a:pt x="134" y="285"/>
                </a:lnTo>
                <a:lnTo>
                  <a:pt x="118" y="274"/>
                </a:lnTo>
                <a:lnTo>
                  <a:pt x="118" y="274"/>
                </a:lnTo>
                <a:lnTo>
                  <a:pt x="111" y="270"/>
                </a:lnTo>
                <a:lnTo>
                  <a:pt x="103" y="267"/>
                </a:lnTo>
                <a:lnTo>
                  <a:pt x="85" y="263"/>
                </a:lnTo>
                <a:lnTo>
                  <a:pt x="66" y="260"/>
                </a:lnTo>
                <a:lnTo>
                  <a:pt x="66" y="260"/>
                </a:lnTo>
                <a:lnTo>
                  <a:pt x="74" y="250"/>
                </a:lnTo>
                <a:lnTo>
                  <a:pt x="81" y="240"/>
                </a:lnTo>
                <a:lnTo>
                  <a:pt x="81" y="240"/>
                </a:lnTo>
                <a:lnTo>
                  <a:pt x="79" y="237"/>
                </a:lnTo>
                <a:lnTo>
                  <a:pt x="75" y="233"/>
                </a:lnTo>
                <a:lnTo>
                  <a:pt x="69" y="227"/>
                </a:lnTo>
                <a:lnTo>
                  <a:pt x="69" y="227"/>
                </a:lnTo>
                <a:lnTo>
                  <a:pt x="58" y="240"/>
                </a:lnTo>
                <a:lnTo>
                  <a:pt x="48" y="254"/>
                </a:lnTo>
                <a:lnTo>
                  <a:pt x="48" y="254"/>
                </a:lnTo>
                <a:lnTo>
                  <a:pt x="43" y="254"/>
                </a:lnTo>
                <a:lnTo>
                  <a:pt x="39" y="254"/>
                </a:lnTo>
                <a:lnTo>
                  <a:pt x="36" y="256"/>
                </a:lnTo>
                <a:lnTo>
                  <a:pt x="36" y="256"/>
                </a:lnTo>
                <a:lnTo>
                  <a:pt x="32" y="260"/>
                </a:lnTo>
                <a:lnTo>
                  <a:pt x="26" y="267"/>
                </a:lnTo>
                <a:lnTo>
                  <a:pt x="22" y="276"/>
                </a:lnTo>
                <a:lnTo>
                  <a:pt x="19" y="280"/>
                </a:lnTo>
                <a:lnTo>
                  <a:pt x="19" y="280"/>
                </a:lnTo>
                <a:lnTo>
                  <a:pt x="17" y="283"/>
                </a:lnTo>
                <a:lnTo>
                  <a:pt x="13" y="286"/>
                </a:lnTo>
                <a:lnTo>
                  <a:pt x="6" y="289"/>
                </a:lnTo>
                <a:lnTo>
                  <a:pt x="6" y="289"/>
                </a:lnTo>
                <a:lnTo>
                  <a:pt x="4" y="292"/>
                </a:lnTo>
                <a:lnTo>
                  <a:pt x="1" y="295"/>
                </a:lnTo>
                <a:lnTo>
                  <a:pt x="0" y="303"/>
                </a:lnTo>
                <a:lnTo>
                  <a:pt x="0" y="303"/>
                </a:lnTo>
                <a:lnTo>
                  <a:pt x="1" y="306"/>
                </a:lnTo>
                <a:lnTo>
                  <a:pt x="3" y="308"/>
                </a:lnTo>
                <a:lnTo>
                  <a:pt x="6" y="308"/>
                </a:lnTo>
                <a:lnTo>
                  <a:pt x="6" y="308"/>
                </a:lnTo>
                <a:lnTo>
                  <a:pt x="4" y="311"/>
                </a:lnTo>
                <a:lnTo>
                  <a:pt x="4" y="314"/>
                </a:lnTo>
                <a:lnTo>
                  <a:pt x="4" y="316"/>
                </a:lnTo>
                <a:lnTo>
                  <a:pt x="4" y="316"/>
                </a:lnTo>
                <a:lnTo>
                  <a:pt x="6" y="319"/>
                </a:lnTo>
                <a:lnTo>
                  <a:pt x="10" y="324"/>
                </a:lnTo>
                <a:lnTo>
                  <a:pt x="17" y="325"/>
                </a:lnTo>
                <a:lnTo>
                  <a:pt x="24" y="327"/>
                </a:lnTo>
                <a:lnTo>
                  <a:pt x="24" y="327"/>
                </a:lnTo>
                <a:lnTo>
                  <a:pt x="32" y="327"/>
                </a:lnTo>
                <a:lnTo>
                  <a:pt x="37" y="325"/>
                </a:lnTo>
                <a:lnTo>
                  <a:pt x="42" y="322"/>
                </a:lnTo>
                <a:lnTo>
                  <a:pt x="65" y="364"/>
                </a:lnTo>
                <a:lnTo>
                  <a:pt x="92" y="366"/>
                </a:lnTo>
                <a:lnTo>
                  <a:pt x="98" y="360"/>
                </a:lnTo>
                <a:lnTo>
                  <a:pt x="98" y="360"/>
                </a:lnTo>
                <a:lnTo>
                  <a:pt x="88" y="341"/>
                </a:lnTo>
                <a:lnTo>
                  <a:pt x="79" y="322"/>
                </a:lnTo>
                <a:lnTo>
                  <a:pt x="79" y="322"/>
                </a:lnTo>
                <a:lnTo>
                  <a:pt x="88" y="322"/>
                </a:lnTo>
                <a:lnTo>
                  <a:pt x="95" y="322"/>
                </a:lnTo>
                <a:lnTo>
                  <a:pt x="95" y="322"/>
                </a:lnTo>
                <a:lnTo>
                  <a:pt x="98" y="324"/>
                </a:lnTo>
                <a:lnTo>
                  <a:pt x="101" y="325"/>
                </a:lnTo>
                <a:lnTo>
                  <a:pt x="104" y="329"/>
                </a:lnTo>
                <a:lnTo>
                  <a:pt x="104" y="329"/>
                </a:lnTo>
                <a:lnTo>
                  <a:pt x="110" y="334"/>
                </a:lnTo>
                <a:lnTo>
                  <a:pt x="117" y="341"/>
                </a:lnTo>
                <a:lnTo>
                  <a:pt x="127" y="350"/>
                </a:lnTo>
                <a:lnTo>
                  <a:pt x="142" y="369"/>
                </a:lnTo>
                <a:lnTo>
                  <a:pt x="142" y="369"/>
                </a:lnTo>
                <a:lnTo>
                  <a:pt x="130" y="374"/>
                </a:lnTo>
                <a:lnTo>
                  <a:pt x="130" y="374"/>
                </a:lnTo>
                <a:lnTo>
                  <a:pt x="124" y="377"/>
                </a:lnTo>
                <a:lnTo>
                  <a:pt x="121" y="379"/>
                </a:lnTo>
                <a:lnTo>
                  <a:pt x="121" y="379"/>
                </a:lnTo>
                <a:lnTo>
                  <a:pt x="120" y="380"/>
                </a:lnTo>
                <a:lnTo>
                  <a:pt x="118" y="383"/>
                </a:lnTo>
                <a:lnTo>
                  <a:pt x="118" y="384"/>
                </a:lnTo>
                <a:lnTo>
                  <a:pt x="118" y="384"/>
                </a:lnTo>
                <a:lnTo>
                  <a:pt x="114" y="393"/>
                </a:lnTo>
                <a:lnTo>
                  <a:pt x="111" y="399"/>
                </a:lnTo>
                <a:lnTo>
                  <a:pt x="111" y="403"/>
                </a:lnTo>
                <a:lnTo>
                  <a:pt x="111" y="403"/>
                </a:lnTo>
                <a:lnTo>
                  <a:pt x="111" y="408"/>
                </a:lnTo>
                <a:lnTo>
                  <a:pt x="114" y="409"/>
                </a:lnTo>
                <a:lnTo>
                  <a:pt x="118" y="415"/>
                </a:lnTo>
                <a:lnTo>
                  <a:pt x="118" y="415"/>
                </a:lnTo>
                <a:lnTo>
                  <a:pt x="123" y="418"/>
                </a:lnTo>
                <a:lnTo>
                  <a:pt x="126" y="418"/>
                </a:lnTo>
                <a:lnTo>
                  <a:pt x="126" y="418"/>
                </a:lnTo>
                <a:lnTo>
                  <a:pt x="149" y="451"/>
                </a:lnTo>
                <a:lnTo>
                  <a:pt x="149" y="451"/>
                </a:lnTo>
                <a:lnTo>
                  <a:pt x="155" y="458"/>
                </a:lnTo>
                <a:lnTo>
                  <a:pt x="159" y="461"/>
                </a:lnTo>
                <a:lnTo>
                  <a:pt x="165" y="464"/>
                </a:lnTo>
                <a:lnTo>
                  <a:pt x="165" y="464"/>
                </a:lnTo>
                <a:lnTo>
                  <a:pt x="168" y="465"/>
                </a:lnTo>
                <a:lnTo>
                  <a:pt x="171" y="471"/>
                </a:lnTo>
                <a:lnTo>
                  <a:pt x="188" y="502"/>
                </a:lnTo>
                <a:lnTo>
                  <a:pt x="188" y="502"/>
                </a:lnTo>
                <a:lnTo>
                  <a:pt x="200" y="522"/>
                </a:lnTo>
                <a:lnTo>
                  <a:pt x="208" y="535"/>
                </a:lnTo>
                <a:lnTo>
                  <a:pt x="215" y="544"/>
                </a:lnTo>
                <a:lnTo>
                  <a:pt x="220" y="571"/>
                </a:lnTo>
                <a:lnTo>
                  <a:pt x="220" y="571"/>
                </a:lnTo>
                <a:lnTo>
                  <a:pt x="211" y="586"/>
                </a:lnTo>
                <a:lnTo>
                  <a:pt x="211" y="586"/>
                </a:lnTo>
                <a:lnTo>
                  <a:pt x="211" y="588"/>
                </a:lnTo>
                <a:lnTo>
                  <a:pt x="213" y="591"/>
                </a:lnTo>
                <a:lnTo>
                  <a:pt x="220" y="597"/>
                </a:lnTo>
                <a:lnTo>
                  <a:pt x="220" y="597"/>
                </a:lnTo>
                <a:lnTo>
                  <a:pt x="241" y="614"/>
                </a:lnTo>
                <a:lnTo>
                  <a:pt x="257" y="629"/>
                </a:lnTo>
                <a:lnTo>
                  <a:pt x="259" y="639"/>
                </a:lnTo>
                <a:lnTo>
                  <a:pt x="259" y="639"/>
                </a:lnTo>
                <a:lnTo>
                  <a:pt x="253" y="659"/>
                </a:lnTo>
                <a:lnTo>
                  <a:pt x="244" y="685"/>
                </a:lnTo>
                <a:lnTo>
                  <a:pt x="244" y="685"/>
                </a:lnTo>
                <a:lnTo>
                  <a:pt x="234" y="719"/>
                </a:lnTo>
                <a:lnTo>
                  <a:pt x="220" y="764"/>
                </a:lnTo>
                <a:lnTo>
                  <a:pt x="220" y="764"/>
                </a:lnTo>
                <a:lnTo>
                  <a:pt x="213" y="791"/>
                </a:lnTo>
                <a:lnTo>
                  <a:pt x="207" y="827"/>
                </a:lnTo>
                <a:lnTo>
                  <a:pt x="198" y="872"/>
                </a:lnTo>
                <a:lnTo>
                  <a:pt x="228" y="879"/>
                </a:lnTo>
                <a:lnTo>
                  <a:pt x="228" y="879"/>
                </a:lnTo>
                <a:lnTo>
                  <a:pt x="228" y="882"/>
                </a:lnTo>
                <a:lnTo>
                  <a:pt x="228" y="885"/>
                </a:lnTo>
                <a:lnTo>
                  <a:pt x="230" y="887"/>
                </a:lnTo>
                <a:lnTo>
                  <a:pt x="230" y="887"/>
                </a:lnTo>
                <a:lnTo>
                  <a:pt x="233" y="887"/>
                </a:lnTo>
                <a:lnTo>
                  <a:pt x="237" y="887"/>
                </a:lnTo>
                <a:lnTo>
                  <a:pt x="250" y="881"/>
                </a:lnTo>
                <a:lnTo>
                  <a:pt x="250" y="881"/>
                </a:lnTo>
                <a:lnTo>
                  <a:pt x="256" y="879"/>
                </a:lnTo>
                <a:lnTo>
                  <a:pt x="262" y="879"/>
                </a:lnTo>
                <a:lnTo>
                  <a:pt x="273" y="879"/>
                </a:lnTo>
                <a:lnTo>
                  <a:pt x="288" y="881"/>
                </a:lnTo>
                <a:lnTo>
                  <a:pt x="295" y="957"/>
                </a:lnTo>
                <a:lnTo>
                  <a:pt x="295" y="957"/>
                </a:lnTo>
                <a:lnTo>
                  <a:pt x="304" y="1023"/>
                </a:lnTo>
                <a:lnTo>
                  <a:pt x="315" y="1102"/>
                </a:lnTo>
                <a:lnTo>
                  <a:pt x="315" y="1102"/>
                </a:lnTo>
                <a:lnTo>
                  <a:pt x="324" y="1151"/>
                </a:lnTo>
                <a:lnTo>
                  <a:pt x="333" y="1192"/>
                </a:lnTo>
                <a:lnTo>
                  <a:pt x="333" y="1192"/>
                </a:lnTo>
                <a:lnTo>
                  <a:pt x="353" y="1250"/>
                </a:lnTo>
                <a:lnTo>
                  <a:pt x="367" y="1296"/>
                </a:lnTo>
                <a:lnTo>
                  <a:pt x="375" y="1319"/>
                </a:lnTo>
                <a:lnTo>
                  <a:pt x="379" y="1339"/>
                </a:lnTo>
                <a:lnTo>
                  <a:pt x="379" y="1339"/>
                </a:lnTo>
                <a:lnTo>
                  <a:pt x="385" y="1373"/>
                </a:lnTo>
                <a:lnTo>
                  <a:pt x="389" y="1393"/>
                </a:lnTo>
                <a:lnTo>
                  <a:pt x="392" y="1406"/>
                </a:lnTo>
                <a:lnTo>
                  <a:pt x="393" y="1410"/>
                </a:lnTo>
                <a:lnTo>
                  <a:pt x="393" y="1410"/>
                </a:lnTo>
                <a:lnTo>
                  <a:pt x="395" y="1410"/>
                </a:lnTo>
                <a:lnTo>
                  <a:pt x="395" y="1410"/>
                </a:lnTo>
                <a:lnTo>
                  <a:pt x="393" y="1448"/>
                </a:lnTo>
                <a:lnTo>
                  <a:pt x="393" y="1448"/>
                </a:lnTo>
                <a:lnTo>
                  <a:pt x="388" y="1467"/>
                </a:lnTo>
                <a:lnTo>
                  <a:pt x="383" y="1481"/>
                </a:lnTo>
                <a:lnTo>
                  <a:pt x="383" y="1490"/>
                </a:lnTo>
                <a:lnTo>
                  <a:pt x="383" y="1490"/>
                </a:lnTo>
                <a:lnTo>
                  <a:pt x="382" y="1491"/>
                </a:lnTo>
                <a:lnTo>
                  <a:pt x="380" y="1491"/>
                </a:lnTo>
                <a:lnTo>
                  <a:pt x="370" y="1491"/>
                </a:lnTo>
                <a:lnTo>
                  <a:pt x="370" y="1491"/>
                </a:lnTo>
                <a:lnTo>
                  <a:pt x="366" y="1491"/>
                </a:lnTo>
                <a:lnTo>
                  <a:pt x="366" y="1488"/>
                </a:lnTo>
                <a:lnTo>
                  <a:pt x="367" y="1483"/>
                </a:lnTo>
                <a:lnTo>
                  <a:pt x="367" y="1483"/>
                </a:lnTo>
                <a:lnTo>
                  <a:pt x="367" y="1477"/>
                </a:lnTo>
                <a:lnTo>
                  <a:pt x="366" y="1473"/>
                </a:lnTo>
                <a:lnTo>
                  <a:pt x="364" y="1471"/>
                </a:lnTo>
                <a:lnTo>
                  <a:pt x="364" y="1471"/>
                </a:lnTo>
                <a:lnTo>
                  <a:pt x="360" y="1470"/>
                </a:lnTo>
                <a:lnTo>
                  <a:pt x="353" y="1473"/>
                </a:lnTo>
                <a:lnTo>
                  <a:pt x="353" y="1473"/>
                </a:lnTo>
                <a:lnTo>
                  <a:pt x="349" y="1477"/>
                </a:lnTo>
                <a:lnTo>
                  <a:pt x="344" y="1484"/>
                </a:lnTo>
                <a:lnTo>
                  <a:pt x="338" y="1496"/>
                </a:lnTo>
                <a:lnTo>
                  <a:pt x="338" y="1496"/>
                </a:lnTo>
                <a:lnTo>
                  <a:pt x="336" y="1499"/>
                </a:lnTo>
                <a:lnTo>
                  <a:pt x="330" y="1501"/>
                </a:lnTo>
                <a:lnTo>
                  <a:pt x="330" y="1501"/>
                </a:lnTo>
                <a:lnTo>
                  <a:pt x="315" y="1512"/>
                </a:lnTo>
                <a:lnTo>
                  <a:pt x="301" y="1519"/>
                </a:lnTo>
                <a:lnTo>
                  <a:pt x="301" y="1519"/>
                </a:lnTo>
                <a:lnTo>
                  <a:pt x="292" y="1519"/>
                </a:lnTo>
                <a:lnTo>
                  <a:pt x="268" y="1520"/>
                </a:lnTo>
                <a:lnTo>
                  <a:pt x="268" y="1520"/>
                </a:lnTo>
                <a:lnTo>
                  <a:pt x="260" y="1522"/>
                </a:lnTo>
                <a:lnTo>
                  <a:pt x="255" y="1525"/>
                </a:lnTo>
                <a:lnTo>
                  <a:pt x="250" y="1527"/>
                </a:lnTo>
                <a:lnTo>
                  <a:pt x="246" y="1530"/>
                </a:lnTo>
                <a:lnTo>
                  <a:pt x="243" y="1538"/>
                </a:lnTo>
                <a:lnTo>
                  <a:pt x="240" y="1545"/>
                </a:lnTo>
                <a:lnTo>
                  <a:pt x="240" y="1545"/>
                </a:lnTo>
                <a:lnTo>
                  <a:pt x="240" y="1549"/>
                </a:lnTo>
                <a:lnTo>
                  <a:pt x="240" y="1554"/>
                </a:lnTo>
                <a:lnTo>
                  <a:pt x="244" y="1562"/>
                </a:lnTo>
                <a:lnTo>
                  <a:pt x="252" y="1571"/>
                </a:lnTo>
                <a:lnTo>
                  <a:pt x="259" y="1577"/>
                </a:lnTo>
                <a:lnTo>
                  <a:pt x="259" y="1577"/>
                </a:lnTo>
                <a:lnTo>
                  <a:pt x="265" y="1578"/>
                </a:lnTo>
                <a:lnTo>
                  <a:pt x="270" y="1580"/>
                </a:lnTo>
                <a:lnTo>
                  <a:pt x="286" y="1580"/>
                </a:lnTo>
                <a:lnTo>
                  <a:pt x="312" y="1581"/>
                </a:lnTo>
                <a:lnTo>
                  <a:pt x="349" y="1582"/>
                </a:lnTo>
                <a:lnTo>
                  <a:pt x="349" y="1582"/>
                </a:lnTo>
                <a:lnTo>
                  <a:pt x="388" y="1585"/>
                </a:lnTo>
                <a:lnTo>
                  <a:pt x="414" y="1587"/>
                </a:lnTo>
                <a:lnTo>
                  <a:pt x="435" y="1587"/>
                </a:lnTo>
                <a:lnTo>
                  <a:pt x="435" y="1587"/>
                </a:lnTo>
                <a:lnTo>
                  <a:pt x="424" y="1594"/>
                </a:lnTo>
                <a:lnTo>
                  <a:pt x="424" y="1594"/>
                </a:lnTo>
                <a:lnTo>
                  <a:pt x="409" y="1600"/>
                </a:lnTo>
                <a:lnTo>
                  <a:pt x="396" y="1603"/>
                </a:lnTo>
                <a:lnTo>
                  <a:pt x="385" y="1606"/>
                </a:lnTo>
                <a:lnTo>
                  <a:pt x="385" y="1606"/>
                </a:lnTo>
                <a:lnTo>
                  <a:pt x="376" y="1609"/>
                </a:lnTo>
                <a:lnTo>
                  <a:pt x="372" y="1610"/>
                </a:lnTo>
                <a:lnTo>
                  <a:pt x="370" y="1613"/>
                </a:lnTo>
                <a:lnTo>
                  <a:pt x="367" y="1620"/>
                </a:lnTo>
                <a:lnTo>
                  <a:pt x="366" y="1629"/>
                </a:lnTo>
                <a:lnTo>
                  <a:pt x="366" y="1629"/>
                </a:lnTo>
                <a:lnTo>
                  <a:pt x="366" y="1635"/>
                </a:lnTo>
                <a:lnTo>
                  <a:pt x="367" y="1639"/>
                </a:lnTo>
                <a:lnTo>
                  <a:pt x="370" y="1642"/>
                </a:lnTo>
                <a:lnTo>
                  <a:pt x="373" y="1646"/>
                </a:lnTo>
                <a:lnTo>
                  <a:pt x="380" y="1652"/>
                </a:lnTo>
                <a:lnTo>
                  <a:pt x="389" y="1656"/>
                </a:lnTo>
                <a:lnTo>
                  <a:pt x="389" y="1656"/>
                </a:lnTo>
                <a:lnTo>
                  <a:pt x="393" y="1658"/>
                </a:lnTo>
                <a:lnTo>
                  <a:pt x="402" y="1661"/>
                </a:lnTo>
                <a:lnTo>
                  <a:pt x="422" y="1664"/>
                </a:lnTo>
                <a:lnTo>
                  <a:pt x="444" y="1665"/>
                </a:lnTo>
                <a:lnTo>
                  <a:pt x="464" y="1666"/>
                </a:lnTo>
                <a:lnTo>
                  <a:pt x="464" y="1666"/>
                </a:lnTo>
                <a:lnTo>
                  <a:pt x="474" y="1666"/>
                </a:lnTo>
                <a:lnTo>
                  <a:pt x="486" y="1664"/>
                </a:lnTo>
                <a:lnTo>
                  <a:pt x="515" y="1656"/>
                </a:lnTo>
                <a:lnTo>
                  <a:pt x="542" y="1648"/>
                </a:lnTo>
                <a:lnTo>
                  <a:pt x="563" y="1642"/>
                </a:lnTo>
                <a:lnTo>
                  <a:pt x="563" y="1642"/>
                </a:lnTo>
                <a:lnTo>
                  <a:pt x="605" y="1626"/>
                </a:lnTo>
                <a:lnTo>
                  <a:pt x="625" y="1616"/>
                </a:lnTo>
                <a:lnTo>
                  <a:pt x="632" y="1611"/>
                </a:lnTo>
                <a:lnTo>
                  <a:pt x="635" y="1609"/>
                </a:lnTo>
                <a:lnTo>
                  <a:pt x="635" y="1609"/>
                </a:lnTo>
                <a:lnTo>
                  <a:pt x="637" y="1604"/>
                </a:lnTo>
                <a:lnTo>
                  <a:pt x="637" y="1600"/>
                </a:lnTo>
                <a:lnTo>
                  <a:pt x="634" y="1590"/>
                </a:lnTo>
                <a:lnTo>
                  <a:pt x="628" y="1580"/>
                </a:lnTo>
                <a:lnTo>
                  <a:pt x="624" y="1571"/>
                </a:lnTo>
                <a:lnTo>
                  <a:pt x="624" y="1571"/>
                </a:lnTo>
                <a:lnTo>
                  <a:pt x="611" y="1549"/>
                </a:lnTo>
                <a:lnTo>
                  <a:pt x="597" y="1529"/>
                </a:lnTo>
                <a:lnTo>
                  <a:pt x="597" y="1529"/>
                </a:lnTo>
                <a:lnTo>
                  <a:pt x="596" y="1525"/>
                </a:lnTo>
                <a:lnTo>
                  <a:pt x="593" y="1517"/>
                </a:lnTo>
                <a:lnTo>
                  <a:pt x="589" y="1499"/>
                </a:lnTo>
                <a:lnTo>
                  <a:pt x="583" y="1475"/>
                </a:lnTo>
                <a:lnTo>
                  <a:pt x="579" y="1473"/>
                </a:lnTo>
                <a:lnTo>
                  <a:pt x="569" y="1416"/>
                </a:lnTo>
                <a:lnTo>
                  <a:pt x="583" y="1400"/>
                </a:lnTo>
                <a:lnTo>
                  <a:pt x="503" y="1198"/>
                </a:lnTo>
                <a:lnTo>
                  <a:pt x="503" y="1198"/>
                </a:lnTo>
                <a:lnTo>
                  <a:pt x="496" y="1176"/>
                </a:lnTo>
                <a:lnTo>
                  <a:pt x="490" y="1159"/>
                </a:lnTo>
                <a:lnTo>
                  <a:pt x="488" y="1146"/>
                </a:lnTo>
                <a:lnTo>
                  <a:pt x="488" y="1146"/>
                </a:lnTo>
                <a:lnTo>
                  <a:pt x="485" y="1137"/>
                </a:lnTo>
                <a:lnTo>
                  <a:pt x="482" y="1125"/>
                </a:lnTo>
                <a:lnTo>
                  <a:pt x="479" y="1112"/>
                </a:lnTo>
                <a:lnTo>
                  <a:pt x="477" y="1098"/>
                </a:lnTo>
                <a:lnTo>
                  <a:pt x="477" y="1098"/>
                </a:lnTo>
                <a:lnTo>
                  <a:pt x="477" y="1085"/>
                </a:lnTo>
                <a:lnTo>
                  <a:pt x="477" y="1076"/>
                </a:lnTo>
                <a:lnTo>
                  <a:pt x="479" y="1069"/>
                </a:lnTo>
                <a:lnTo>
                  <a:pt x="477" y="1060"/>
                </a:lnTo>
                <a:lnTo>
                  <a:pt x="477" y="1060"/>
                </a:lnTo>
                <a:lnTo>
                  <a:pt x="474" y="1044"/>
                </a:lnTo>
                <a:lnTo>
                  <a:pt x="472" y="1023"/>
                </a:lnTo>
                <a:lnTo>
                  <a:pt x="470" y="995"/>
                </a:lnTo>
                <a:lnTo>
                  <a:pt x="470" y="995"/>
                </a:lnTo>
                <a:lnTo>
                  <a:pt x="488" y="994"/>
                </a:lnTo>
                <a:lnTo>
                  <a:pt x="502" y="991"/>
                </a:lnTo>
                <a:lnTo>
                  <a:pt x="512" y="988"/>
                </a:lnTo>
                <a:lnTo>
                  <a:pt x="512" y="988"/>
                </a:lnTo>
                <a:lnTo>
                  <a:pt x="527" y="978"/>
                </a:lnTo>
                <a:lnTo>
                  <a:pt x="547" y="960"/>
                </a:lnTo>
                <a:lnTo>
                  <a:pt x="566" y="941"/>
                </a:lnTo>
                <a:lnTo>
                  <a:pt x="571" y="936"/>
                </a:lnTo>
                <a:lnTo>
                  <a:pt x="576" y="931"/>
                </a:lnTo>
                <a:lnTo>
                  <a:pt x="576" y="931"/>
                </a:lnTo>
                <a:lnTo>
                  <a:pt x="576" y="923"/>
                </a:lnTo>
                <a:lnTo>
                  <a:pt x="576" y="905"/>
                </a:lnTo>
                <a:lnTo>
                  <a:pt x="574" y="856"/>
                </a:lnTo>
                <a:lnTo>
                  <a:pt x="569" y="768"/>
                </a:lnTo>
                <a:lnTo>
                  <a:pt x="569" y="768"/>
                </a:lnTo>
                <a:lnTo>
                  <a:pt x="567" y="752"/>
                </a:lnTo>
                <a:lnTo>
                  <a:pt x="564" y="737"/>
                </a:lnTo>
                <a:lnTo>
                  <a:pt x="560" y="723"/>
                </a:lnTo>
                <a:lnTo>
                  <a:pt x="560" y="694"/>
                </a:lnTo>
                <a:lnTo>
                  <a:pt x="560" y="694"/>
                </a:lnTo>
                <a:lnTo>
                  <a:pt x="558" y="672"/>
                </a:lnTo>
                <a:lnTo>
                  <a:pt x="553" y="643"/>
                </a:lnTo>
                <a:lnTo>
                  <a:pt x="544" y="604"/>
                </a:lnTo>
                <a:lnTo>
                  <a:pt x="544" y="604"/>
                </a:lnTo>
                <a:lnTo>
                  <a:pt x="544" y="564"/>
                </a:lnTo>
                <a:lnTo>
                  <a:pt x="544" y="564"/>
                </a:lnTo>
                <a:lnTo>
                  <a:pt x="542" y="546"/>
                </a:lnTo>
                <a:lnTo>
                  <a:pt x="541" y="520"/>
                </a:lnTo>
                <a:lnTo>
                  <a:pt x="540" y="496"/>
                </a:lnTo>
                <a:lnTo>
                  <a:pt x="540" y="486"/>
                </a:lnTo>
                <a:lnTo>
                  <a:pt x="540" y="478"/>
                </a:lnTo>
                <a:lnTo>
                  <a:pt x="540" y="478"/>
                </a:lnTo>
                <a:lnTo>
                  <a:pt x="541" y="461"/>
                </a:lnTo>
                <a:lnTo>
                  <a:pt x="540" y="434"/>
                </a:lnTo>
                <a:lnTo>
                  <a:pt x="537" y="402"/>
                </a:lnTo>
                <a:lnTo>
                  <a:pt x="531" y="370"/>
                </a:lnTo>
                <a:lnTo>
                  <a:pt x="531" y="370"/>
                </a:lnTo>
                <a:lnTo>
                  <a:pt x="524" y="338"/>
                </a:lnTo>
                <a:lnTo>
                  <a:pt x="514" y="305"/>
                </a:lnTo>
                <a:lnTo>
                  <a:pt x="502" y="270"/>
                </a:lnTo>
                <a:lnTo>
                  <a:pt x="499" y="227"/>
                </a:lnTo>
                <a:lnTo>
                  <a:pt x="499" y="227"/>
                </a:lnTo>
                <a:lnTo>
                  <a:pt x="493" y="218"/>
                </a:lnTo>
                <a:lnTo>
                  <a:pt x="488" y="211"/>
                </a:lnTo>
                <a:lnTo>
                  <a:pt x="480" y="206"/>
                </a:lnTo>
                <a:lnTo>
                  <a:pt x="480" y="206"/>
                </a:lnTo>
                <a:lnTo>
                  <a:pt x="474" y="204"/>
                </a:lnTo>
                <a:lnTo>
                  <a:pt x="470" y="202"/>
                </a:lnTo>
                <a:lnTo>
                  <a:pt x="464" y="204"/>
                </a:lnTo>
                <a:lnTo>
                  <a:pt x="464" y="189"/>
                </a:lnTo>
                <a:lnTo>
                  <a:pt x="464" y="189"/>
                </a:lnTo>
                <a:lnTo>
                  <a:pt x="476" y="186"/>
                </a:lnTo>
                <a:lnTo>
                  <a:pt x="493" y="183"/>
                </a:lnTo>
                <a:lnTo>
                  <a:pt x="493" y="183"/>
                </a:lnTo>
                <a:lnTo>
                  <a:pt x="502" y="182"/>
                </a:lnTo>
                <a:lnTo>
                  <a:pt x="506" y="179"/>
                </a:lnTo>
                <a:lnTo>
                  <a:pt x="511" y="176"/>
                </a:lnTo>
                <a:lnTo>
                  <a:pt x="511" y="176"/>
                </a:lnTo>
                <a:lnTo>
                  <a:pt x="511" y="175"/>
                </a:lnTo>
                <a:lnTo>
                  <a:pt x="509" y="173"/>
                </a:lnTo>
                <a:lnTo>
                  <a:pt x="503" y="165"/>
                </a:lnTo>
                <a:lnTo>
                  <a:pt x="485" y="143"/>
                </a:lnTo>
                <a:lnTo>
                  <a:pt x="456" y="112"/>
                </a:lnTo>
                <a:lnTo>
                  <a:pt x="456" y="112"/>
                </a:lnTo>
                <a:lnTo>
                  <a:pt x="454" y="85"/>
                </a:lnTo>
                <a:lnTo>
                  <a:pt x="451" y="63"/>
                </a:lnTo>
                <a:lnTo>
                  <a:pt x="448" y="52"/>
                </a:lnTo>
                <a:lnTo>
                  <a:pt x="446" y="43"/>
                </a:lnTo>
                <a:lnTo>
                  <a:pt x="446" y="43"/>
                </a:lnTo>
                <a:lnTo>
                  <a:pt x="441" y="36"/>
                </a:lnTo>
                <a:lnTo>
                  <a:pt x="434" y="27"/>
                </a:lnTo>
                <a:lnTo>
                  <a:pt x="424" y="20"/>
                </a:lnTo>
                <a:lnTo>
                  <a:pt x="414" y="14"/>
                </a:lnTo>
                <a:lnTo>
                  <a:pt x="401" y="8"/>
                </a:lnTo>
                <a:lnTo>
                  <a:pt x="388" y="4"/>
                </a:lnTo>
                <a:lnTo>
                  <a:pt x="373" y="1"/>
                </a:lnTo>
                <a:lnTo>
                  <a:pt x="360" y="0"/>
                </a:lnTo>
                <a:lnTo>
                  <a:pt x="360" y="0"/>
                </a:lnTo>
                <a:lnTo>
                  <a:pt x="346" y="1"/>
                </a:lnTo>
                <a:lnTo>
                  <a:pt x="331" y="4"/>
                </a:lnTo>
                <a:lnTo>
                  <a:pt x="318" y="8"/>
                </a:lnTo>
                <a:lnTo>
                  <a:pt x="307" y="13"/>
                </a:lnTo>
                <a:lnTo>
                  <a:pt x="295" y="18"/>
                </a:lnTo>
                <a:lnTo>
                  <a:pt x="286" y="26"/>
                </a:lnTo>
                <a:lnTo>
                  <a:pt x="279" y="30"/>
                </a:lnTo>
                <a:lnTo>
                  <a:pt x="273" y="34"/>
                </a:lnTo>
                <a:lnTo>
                  <a:pt x="273" y="34"/>
                </a:lnTo>
                <a:lnTo>
                  <a:pt x="270" y="42"/>
                </a:lnTo>
                <a:lnTo>
                  <a:pt x="268" y="50"/>
                </a:lnTo>
                <a:lnTo>
                  <a:pt x="263" y="73"/>
                </a:lnTo>
                <a:lnTo>
                  <a:pt x="259" y="104"/>
                </a:lnTo>
                <a:lnTo>
                  <a:pt x="247" y="99"/>
                </a:lnTo>
                <a:lnTo>
                  <a:pt x="247" y="99"/>
                </a:lnTo>
                <a:lnTo>
                  <a:pt x="243" y="99"/>
                </a:lnTo>
                <a:lnTo>
                  <a:pt x="239" y="99"/>
                </a:lnTo>
                <a:lnTo>
                  <a:pt x="230" y="102"/>
                </a:lnTo>
                <a:lnTo>
                  <a:pt x="226" y="105"/>
                </a:lnTo>
                <a:lnTo>
                  <a:pt x="223" y="108"/>
                </a:lnTo>
                <a:lnTo>
                  <a:pt x="220" y="112"/>
                </a:lnTo>
                <a:lnTo>
                  <a:pt x="220" y="117"/>
                </a:lnTo>
                <a:lnTo>
                  <a:pt x="220" y="117"/>
                </a:lnTo>
                <a:lnTo>
                  <a:pt x="221" y="127"/>
                </a:lnTo>
                <a:lnTo>
                  <a:pt x="226" y="143"/>
                </a:lnTo>
                <a:lnTo>
                  <a:pt x="231" y="159"/>
                </a:lnTo>
                <a:lnTo>
                  <a:pt x="239" y="170"/>
                </a:lnTo>
                <a:lnTo>
                  <a:pt x="239" y="170"/>
                </a:lnTo>
                <a:lnTo>
                  <a:pt x="243" y="175"/>
                </a:lnTo>
                <a:lnTo>
                  <a:pt x="249" y="178"/>
                </a:lnTo>
                <a:lnTo>
                  <a:pt x="262" y="182"/>
                </a:lnTo>
                <a:lnTo>
                  <a:pt x="273" y="185"/>
                </a:lnTo>
                <a:lnTo>
                  <a:pt x="278" y="185"/>
                </a:lnTo>
                <a:lnTo>
                  <a:pt x="278" y="185"/>
                </a:lnTo>
                <a:close/>
                <a:moveTo>
                  <a:pt x="273" y="464"/>
                </a:moveTo>
                <a:lnTo>
                  <a:pt x="273" y="464"/>
                </a:lnTo>
                <a:lnTo>
                  <a:pt x="273" y="519"/>
                </a:lnTo>
                <a:lnTo>
                  <a:pt x="273" y="519"/>
                </a:lnTo>
                <a:lnTo>
                  <a:pt x="270" y="513"/>
                </a:lnTo>
                <a:lnTo>
                  <a:pt x="262" y="502"/>
                </a:lnTo>
                <a:lnTo>
                  <a:pt x="262" y="502"/>
                </a:lnTo>
                <a:lnTo>
                  <a:pt x="256" y="497"/>
                </a:lnTo>
                <a:lnTo>
                  <a:pt x="250" y="494"/>
                </a:lnTo>
                <a:lnTo>
                  <a:pt x="244" y="492"/>
                </a:lnTo>
                <a:lnTo>
                  <a:pt x="244" y="492"/>
                </a:lnTo>
                <a:lnTo>
                  <a:pt x="237" y="484"/>
                </a:lnTo>
                <a:lnTo>
                  <a:pt x="230" y="477"/>
                </a:lnTo>
                <a:lnTo>
                  <a:pt x="230" y="477"/>
                </a:lnTo>
                <a:lnTo>
                  <a:pt x="197" y="435"/>
                </a:lnTo>
                <a:lnTo>
                  <a:pt x="197" y="435"/>
                </a:lnTo>
                <a:lnTo>
                  <a:pt x="210" y="438"/>
                </a:lnTo>
                <a:lnTo>
                  <a:pt x="221" y="441"/>
                </a:lnTo>
                <a:lnTo>
                  <a:pt x="230" y="445"/>
                </a:lnTo>
                <a:lnTo>
                  <a:pt x="230" y="445"/>
                </a:lnTo>
                <a:lnTo>
                  <a:pt x="237" y="450"/>
                </a:lnTo>
                <a:lnTo>
                  <a:pt x="244" y="452"/>
                </a:lnTo>
                <a:lnTo>
                  <a:pt x="257" y="458"/>
                </a:lnTo>
                <a:lnTo>
                  <a:pt x="257" y="458"/>
                </a:lnTo>
                <a:lnTo>
                  <a:pt x="268" y="461"/>
                </a:lnTo>
                <a:lnTo>
                  <a:pt x="272" y="463"/>
                </a:lnTo>
                <a:lnTo>
                  <a:pt x="273" y="463"/>
                </a:lnTo>
                <a:lnTo>
                  <a:pt x="273" y="464"/>
                </a:lnTo>
                <a:lnTo>
                  <a:pt x="273" y="464"/>
                </a:lnTo>
                <a:close/>
                <a:moveTo>
                  <a:pt x="493" y="1441"/>
                </a:moveTo>
                <a:lnTo>
                  <a:pt x="493" y="1441"/>
                </a:lnTo>
                <a:lnTo>
                  <a:pt x="499" y="1458"/>
                </a:lnTo>
                <a:lnTo>
                  <a:pt x="502" y="1474"/>
                </a:lnTo>
                <a:lnTo>
                  <a:pt x="503" y="1493"/>
                </a:lnTo>
                <a:lnTo>
                  <a:pt x="503" y="1493"/>
                </a:lnTo>
                <a:lnTo>
                  <a:pt x="503" y="1535"/>
                </a:lnTo>
                <a:lnTo>
                  <a:pt x="485" y="1548"/>
                </a:lnTo>
                <a:lnTo>
                  <a:pt x="485" y="1548"/>
                </a:lnTo>
                <a:lnTo>
                  <a:pt x="485" y="1542"/>
                </a:lnTo>
                <a:lnTo>
                  <a:pt x="483" y="1530"/>
                </a:lnTo>
                <a:lnTo>
                  <a:pt x="483" y="1530"/>
                </a:lnTo>
                <a:lnTo>
                  <a:pt x="482" y="1526"/>
                </a:lnTo>
                <a:lnTo>
                  <a:pt x="479" y="1520"/>
                </a:lnTo>
                <a:lnTo>
                  <a:pt x="474" y="1514"/>
                </a:lnTo>
                <a:lnTo>
                  <a:pt x="474" y="1514"/>
                </a:lnTo>
                <a:lnTo>
                  <a:pt x="473" y="1509"/>
                </a:lnTo>
                <a:lnTo>
                  <a:pt x="472" y="1503"/>
                </a:lnTo>
                <a:lnTo>
                  <a:pt x="470" y="1496"/>
                </a:lnTo>
                <a:lnTo>
                  <a:pt x="470" y="1496"/>
                </a:lnTo>
                <a:lnTo>
                  <a:pt x="470" y="1468"/>
                </a:lnTo>
                <a:lnTo>
                  <a:pt x="469" y="1448"/>
                </a:lnTo>
                <a:lnTo>
                  <a:pt x="469" y="1448"/>
                </a:lnTo>
                <a:lnTo>
                  <a:pt x="480" y="1444"/>
                </a:lnTo>
                <a:lnTo>
                  <a:pt x="493" y="1441"/>
                </a:lnTo>
                <a:lnTo>
                  <a:pt x="493" y="144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AD28EE56-8D02-44DA-8017-6DC0B9DF5E9A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2753925"/>
            <a:ext cx="505574" cy="1637513"/>
          </a:xfrm>
          <a:custGeom>
            <a:avLst/>
            <a:gdLst>
              <a:gd name="T0" fmla="*/ 39 w 406"/>
              <a:gd name="T1" fmla="*/ 260 h 1315"/>
              <a:gd name="T2" fmla="*/ 10 w 406"/>
              <a:gd name="T3" fmla="*/ 289 h 1315"/>
              <a:gd name="T4" fmla="*/ 33 w 406"/>
              <a:gd name="T5" fmla="*/ 341 h 1315"/>
              <a:gd name="T6" fmla="*/ 69 w 406"/>
              <a:gd name="T7" fmla="*/ 384 h 1315"/>
              <a:gd name="T8" fmla="*/ 85 w 406"/>
              <a:gd name="T9" fmla="*/ 444 h 1315"/>
              <a:gd name="T10" fmla="*/ 128 w 406"/>
              <a:gd name="T11" fmla="*/ 484 h 1315"/>
              <a:gd name="T12" fmla="*/ 82 w 406"/>
              <a:gd name="T13" fmla="*/ 611 h 1315"/>
              <a:gd name="T14" fmla="*/ 68 w 406"/>
              <a:gd name="T15" fmla="*/ 670 h 1315"/>
              <a:gd name="T16" fmla="*/ 99 w 406"/>
              <a:gd name="T17" fmla="*/ 686 h 1315"/>
              <a:gd name="T18" fmla="*/ 72 w 406"/>
              <a:gd name="T19" fmla="*/ 999 h 1315"/>
              <a:gd name="T20" fmla="*/ 58 w 406"/>
              <a:gd name="T21" fmla="*/ 1109 h 1315"/>
              <a:gd name="T22" fmla="*/ 230 w 406"/>
              <a:gd name="T23" fmla="*/ 1136 h 1315"/>
              <a:gd name="T24" fmla="*/ 220 w 406"/>
              <a:gd name="T25" fmla="*/ 1206 h 1315"/>
              <a:gd name="T26" fmla="*/ 199 w 406"/>
              <a:gd name="T27" fmla="*/ 1211 h 1315"/>
              <a:gd name="T28" fmla="*/ 185 w 406"/>
              <a:gd name="T29" fmla="*/ 1224 h 1315"/>
              <a:gd name="T30" fmla="*/ 140 w 406"/>
              <a:gd name="T31" fmla="*/ 1235 h 1315"/>
              <a:gd name="T32" fmla="*/ 106 w 406"/>
              <a:gd name="T33" fmla="*/ 1257 h 1315"/>
              <a:gd name="T34" fmla="*/ 112 w 406"/>
              <a:gd name="T35" fmla="*/ 1275 h 1315"/>
              <a:gd name="T36" fmla="*/ 133 w 406"/>
              <a:gd name="T37" fmla="*/ 1281 h 1315"/>
              <a:gd name="T38" fmla="*/ 145 w 406"/>
              <a:gd name="T39" fmla="*/ 1304 h 1315"/>
              <a:gd name="T40" fmla="*/ 259 w 406"/>
              <a:gd name="T41" fmla="*/ 1310 h 1315"/>
              <a:gd name="T42" fmla="*/ 336 w 406"/>
              <a:gd name="T43" fmla="*/ 1313 h 1315"/>
              <a:gd name="T44" fmla="*/ 339 w 406"/>
              <a:gd name="T45" fmla="*/ 1233 h 1315"/>
              <a:gd name="T46" fmla="*/ 327 w 406"/>
              <a:gd name="T47" fmla="*/ 1134 h 1315"/>
              <a:gd name="T48" fmla="*/ 335 w 406"/>
              <a:gd name="T49" fmla="*/ 914 h 1315"/>
              <a:gd name="T50" fmla="*/ 344 w 406"/>
              <a:gd name="T51" fmla="*/ 746 h 1315"/>
              <a:gd name="T52" fmla="*/ 404 w 406"/>
              <a:gd name="T53" fmla="*/ 651 h 1315"/>
              <a:gd name="T54" fmla="*/ 389 w 406"/>
              <a:gd name="T55" fmla="*/ 471 h 1315"/>
              <a:gd name="T56" fmla="*/ 381 w 406"/>
              <a:gd name="T57" fmla="*/ 283 h 1315"/>
              <a:gd name="T58" fmla="*/ 374 w 406"/>
              <a:gd name="T59" fmla="*/ 244 h 1315"/>
              <a:gd name="T60" fmla="*/ 387 w 406"/>
              <a:gd name="T61" fmla="*/ 235 h 1315"/>
              <a:gd name="T62" fmla="*/ 383 w 406"/>
              <a:gd name="T63" fmla="*/ 115 h 1315"/>
              <a:gd name="T64" fmla="*/ 363 w 406"/>
              <a:gd name="T65" fmla="*/ 76 h 1315"/>
              <a:gd name="T66" fmla="*/ 323 w 406"/>
              <a:gd name="T67" fmla="*/ 59 h 1315"/>
              <a:gd name="T68" fmla="*/ 295 w 406"/>
              <a:gd name="T69" fmla="*/ 13 h 1315"/>
              <a:gd name="T70" fmla="*/ 259 w 406"/>
              <a:gd name="T71" fmla="*/ 0 h 1315"/>
              <a:gd name="T72" fmla="*/ 202 w 406"/>
              <a:gd name="T73" fmla="*/ 20 h 1315"/>
              <a:gd name="T74" fmla="*/ 162 w 406"/>
              <a:gd name="T75" fmla="*/ 58 h 1315"/>
              <a:gd name="T76" fmla="*/ 161 w 406"/>
              <a:gd name="T77" fmla="*/ 88 h 1315"/>
              <a:gd name="T78" fmla="*/ 182 w 406"/>
              <a:gd name="T79" fmla="*/ 111 h 1315"/>
              <a:gd name="T80" fmla="*/ 176 w 406"/>
              <a:gd name="T81" fmla="*/ 148 h 1315"/>
              <a:gd name="T82" fmla="*/ 186 w 406"/>
              <a:gd name="T83" fmla="*/ 162 h 1315"/>
              <a:gd name="T84" fmla="*/ 211 w 406"/>
              <a:gd name="T85" fmla="*/ 190 h 1315"/>
              <a:gd name="T86" fmla="*/ 246 w 406"/>
              <a:gd name="T87" fmla="*/ 184 h 1315"/>
              <a:gd name="T88" fmla="*/ 259 w 406"/>
              <a:gd name="T89" fmla="*/ 208 h 1315"/>
              <a:gd name="T90" fmla="*/ 247 w 406"/>
              <a:gd name="T91" fmla="*/ 229 h 1315"/>
              <a:gd name="T92" fmla="*/ 224 w 406"/>
              <a:gd name="T93" fmla="*/ 251 h 1315"/>
              <a:gd name="T94" fmla="*/ 209 w 406"/>
              <a:gd name="T95" fmla="*/ 284 h 1315"/>
              <a:gd name="T96" fmla="*/ 196 w 406"/>
              <a:gd name="T97" fmla="*/ 318 h 1315"/>
              <a:gd name="T98" fmla="*/ 180 w 406"/>
              <a:gd name="T99" fmla="*/ 343 h 1315"/>
              <a:gd name="T100" fmla="*/ 174 w 406"/>
              <a:gd name="T101" fmla="*/ 359 h 1315"/>
              <a:gd name="T102" fmla="*/ 155 w 406"/>
              <a:gd name="T103" fmla="*/ 344 h 1315"/>
              <a:gd name="T104" fmla="*/ 140 w 406"/>
              <a:gd name="T105" fmla="*/ 337 h 1315"/>
              <a:gd name="T106" fmla="*/ 333 w 406"/>
              <a:gd name="T107" fmla="*/ 85 h 1315"/>
              <a:gd name="T108" fmla="*/ 344 w 406"/>
              <a:gd name="T109" fmla="*/ 107 h 1315"/>
              <a:gd name="T110" fmla="*/ 330 w 406"/>
              <a:gd name="T111" fmla="*/ 160 h 1315"/>
              <a:gd name="T112" fmla="*/ 316 w 406"/>
              <a:gd name="T113" fmla="*/ 152 h 1315"/>
              <a:gd name="T114" fmla="*/ 323 w 406"/>
              <a:gd name="T115" fmla="*/ 132 h 1315"/>
              <a:gd name="T116" fmla="*/ 330 w 406"/>
              <a:gd name="T117" fmla="*/ 88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6" h="1315">
                <a:moveTo>
                  <a:pt x="138" y="341"/>
                </a:moveTo>
                <a:lnTo>
                  <a:pt x="138" y="341"/>
                </a:lnTo>
                <a:lnTo>
                  <a:pt x="133" y="337"/>
                </a:lnTo>
                <a:lnTo>
                  <a:pt x="121" y="329"/>
                </a:lnTo>
                <a:lnTo>
                  <a:pt x="87" y="301"/>
                </a:lnTo>
                <a:lnTo>
                  <a:pt x="39" y="260"/>
                </a:lnTo>
                <a:lnTo>
                  <a:pt x="39" y="260"/>
                </a:lnTo>
                <a:lnTo>
                  <a:pt x="35" y="266"/>
                </a:lnTo>
                <a:lnTo>
                  <a:pt x="32" y="271"/>
                </a:lnTo>
                <a:lnTo>
                  <a:pt x="27" y="277"/>
                </a:lnTo>
                <a:lnTo>
                  <a:pt x="27" y="277"/>
                </a:lnTo>
                <a:lnTo>
                  <a:pt x="10" y="289"/>
                </a:lnTo>
                <a:lnTo>
                  <a:pt x="0" y="296"/>
                </a:lnTo>
                <a:lnTo>
                  <a:pt x="29" y="321"/>
                </a:lnTo>
                <a:lnTo>
                  <a:pt x="29" y="321"/>
                </a:lnTo>
                <a:lnTo>
                  <a:pt x="32" y="329"/>
                </a:lnTo>
                <a:lnTo>
                  <a:pt x="33" y="341"/>
                </a:lnTo>
                <a:lnTo>
                  <a:pt x="33" y="341"/>
                </a:lnTo>
                <a:lnTo>
                  <a:pt x="34" y="347"/>
                </a:lnTo>
                <a:lnTo>
                  <a:pt x="38" y="354"/>
                </a:lnTo>
                <a:lnTo>
                  <a:pt x="41" y="361"/>
                </a:lnTo>
                <a:lnTo>
                  <a:pt x="45" y="366"/>
                </a:lnTo>
                <a:lnTo>
                  <a:pt x="45" y="366"/>
                </a:lnTo>
                <a:lnTo>
                  <a:pt x="69" y="384"/>
                </a:lnTo>
                <a:lnTo>
                  <a:pt x="91" y="398"/>
                </a:lnTo>
                <a:lnTo>
                  <a:pt x="91" y="398"/>
                </a:lnTo>
                <a:lnTo>
                  <a:pt x="88" y="404"/>
                </a:lnTo>
                <a:lnTo>
                  <a:pt x="86" y="420"/>
                </a:lnTo>
                <a:lnTo>
                  <a:pt x="85" y="437"/>
                </a:lnTo>
                <a:lnTo>
                  <a:pt x="85" y="444"/>
                </a:lnTo>
                <a:lnTo>
                  <a:pt x="87" y="449"/>
                </a:lnTo>
                <a:lnTo>
                  <a:pt x="87" y="449"/>
                </a:lnTo>
                <a:lnTo>
                  <a:pt x="91" y="454"/>
                </a:lnTo>
                <a:lnTo>
                  <a:pt x="97" y="459"/>
                </a:lnTo>
                <a:lnTo>
                  <a:pt x="110" y="471"/>
                </a:lnTo>
                <a:lnTo>
                  <a:pt x="128" y="484"/>
                </a:lnTo>
                <a:lnTo>
                  <a:pt x="128" y="484"/>
                </a:lnTo>
                <a:lnTo>
                  <a:pt x="112" y="532"/>
                </a:lnTo>
                <a:lnTo>
                  <a:pt x="100" y="568"/>
                </a:lnTo>
                <a:lnTo>
                  <a:pt x="91" y="593"/>
                </a:lnTo>
                <a:lnTo>
                  <a:pt x="91" y="593"/>
                </a:lnTo>
                <a:lnTo>
                  <a:pt x="82" y="611"/>
                </a:lnTo>
                <a:lnTo>
                  <a:pt x="73" y="636"/>
                </a:lnTo>
                <a:lnTo>
                  <a:pt x="69" y="646"/>
                </a:lnTo>
                <a:lnTo>
                  <a:pt x="67" y="657"/>
                </a:lnTo>
                <a:lnTo>
                  <a:pt x="67" y="664"/>
                </a:lnTo>
                <a:lnTo>
                  <a:pt x="67" y="668"/>
                </a:lnTo>
                <a:lnTo>
                  <a:pt x="68" y="670"/>
                </a:lnTo>
                <a:lnTo>
                  <a:pt x="68" y="670"/>
                </a:lnTo>
                <a:lnTo>
                  <a:pt x="72" y="673"/>
                </a:lnTo>
                <a:lnTo>
                  <a:pt x="76" y="676"/>
                </a:lnTo>
                <a:lnTo>
                  <a:pt x="87" y="681"/>
                </a:lnTo>
                <a:lnTo>
                  <a:pt x="99" y="686"/>
                </a:lnTo>
                <a:lnTo>
                  <a:pt x="99" y="686"/>
                </a:lnTo>
                <a:lnTo>
                  <a:pt x="97" y="728"/>
                </a:lnTo>
                <a:lnTo>
                  <a:pt x="90" y="827"/>
                </a:lnTo>
                <a:lnTo>
                  <a:pt x="80" y="933"/>
                </a:lnTo>
                <a:lnTo>
                  <a:pt x="75" y="974"/>
                </a:lnTo>
                <a:lnTo>
                  <a:pt x="74" y="990"/>
                </a:lnTo>
                <a:lnTo>
                  <a:pt x="72" y="999"/>
                </a:lnTo>
                <a:lnTo>
                  <a:pt x="72" y="999"/>
                </a:lnTo>
                <a:lnTo>
                  <a:pt x="67" y="1016"/>
                </a:lnTo>
                <a:lnTo>
                  <a:pt x="64" y="1034"/>
                </a:lnTo>
                <a:lnTo>
                  <a:pt x="61" y="1070"/>
                </a:lnTo>
                <a:lnTo>
                  <a:pt x="58" y="1097"/>
                </a:lnTo>
                <a:lnTo>
                  <a:pt x="58" y="1109"/>
                </a:lnTo>
                <a:lnTo>
                  <a:pt x="58" y="1109"/>
                </a:lnTo>
                <a:lnTo>
                  <a:pt x="163" y="1128"/>
                </a:lnTo>
                <a:lnTo>
                  <a:pt x="163" y="1128"/>
                </a:lnTo>
                <a:lnTo>
                  <a:pt x="209" y="1134"/>
                </a:lnTo>
                <a:lnTo>
                  <a:pt x="230" y="1136"/>
                </a:lnTo>
                <a:lnTo>
                  <a:pt x="230" y="1136"/>
                </a:lnTo>
                <a:lnTo>
                  <a:pt x="232" y="1162"/>
                </a:lnTo>
                <a:lnTo>
                  <a:pt x="230" y="1181"/>
                </a:lnTo>
                <a:lnTo>
                  <a:pt x="229" y="1189"/>
                </a:lnTo>
                <a:lnTo>
                  <a:pt x="228" y="1194"/>
                </a:lnTo>
                <a:lnTo>
                  <a:pt x="228" y="1194"/>
                </a:lnTo>
                <a:lnTo>
                  <a:pt x="220" y="1206"/>
                </a:lnTo>
                <a:lnTo>
                  <a:pt x="217" y="1210"/>
                </a:lnTo>
                <a:lnTo>
                  <a:pt x="215" y="1211"/>
                </a:lnTo>
                <a:lnTo>
                  <a:pt x="215" y="1211"/>
                </a:lnTo>
                <a:lnTo>
                  <a:pt x="210" y="1209"/>
                </a:lnTo>
                <a:lnTo>
                  <a:pt x="205" y="1209"/>
                </a:lnTo>
                <a:lnTo>
                  <a:pt x="199" y="1211"/>
                </a:lnTo>
                <a:lnTo>
                  <a:pt x="199" y="1211"/>
                </a:lnTo>
                <a:lnTo>
                  <a:pt x="196" y="1212"/>
                </a:lnTo>
                <a:lnTo>
                  <a:pt x="193" y="1215"/>
                </a:lnTo>
                <a:lnTo>
                  <a:pt x="191" y="1219"/>
                </a:lnTo>
                <a:lnTo>
                  <a:pt x="188" y="1222"/>
                </a:lnTo>
                <a:lnTo>
                  <a:pt x="185" y="1224"/>
                </a:lnTo>
                <a:lnTo>
                  <a:pt x="180" y="1228"/>
                </a:lnTo>
                <a:lnTo>
                  <a:pt x="173" y="1230"/>
                </a:lnTo>
                <a:lnTo>
                  <a:pt x="173" y="1230"/>
                </a:lnTo>
                <a:lnTo>
                  <a:pt x="165" y="1232"/>
                </a:lnTo>
                <a:lnTo>
                  <a:pt x="157" y="1233"/>
                </a:lnTo>
                <a:lnTo>
                  <a:pt x="140" y="1235"/>
                </a:lnTo>
                <a:lnTo>
                  <a:pt x="126" y="1238"/>
                </a:lnTo>
                <a:lnTo>
                  <a:pt x="120" y="1239"/>
                </a:lnTo>
                <a:lnTo>
                  <a:pt x="116" y="1242"/>
                </a:lnTo>
                <a:lnTo>
                  <a:pt x="116" y="1242"/>
                </a:lnTo>
                <a:lnTo>
                  <a:pt x="110" y="1250"/>
                </a:lnTo>
                <a:lnTo>
                  <a:pt x="106" y="1257"/>
                </a:lnTo>
                <a:lnTo>
                  <a:pt x="105" y="1260"/>
                </a:lnTo>
                <a:lnTo>
                  <a:pt x="105" y="1264"/>
                </a:lnTo>
                <a:lnTo>
                  <a:pt x="106" y="1268"/>
                </a:lnTo>
                <a:lnTo>
                  <a:pt x="109" y="1271"/>
                </a:lnTo>
                <a:lnTo>
                  <a:pt x="109" y="1271"/>
                </a:lnTo>
                <a:lnTo>
                  <a:pt x="112" y="1275"/>
                </a:lnTo>
                <a:lnTo>
                  <a:pt x="117" y="1276"/>
                </a:lnTo>
                <a:lnTo>
                  <a:pt x="121" y="1277"/>
                </a:lnTo>
                <a:lnTo>
                  <a:pt x="126" y="1278"/>
                </a:lnTo>
                <a:lnTo>
                  <a:pt x="135" y="1277"/>
                </a:lnTo>
                <a:lnTo>
                  <a:pt x="135" y="1277"/>
                </a:lnTo>
                <a:lnTo>
                  <a:pt x="133" y="1281"/>
                </a:lnTo>
                <a:lnTo>
                  <a:pt x="133" y="1288"/>
                </a:lnTo>
                <a:lnTo>
                  <a:pt x="134" y="1292"/>
                </a:lnTo>
                <a:lnTo>
                  <a:pt x="135" y="1297"/>
                </a:lnTo>
                <a:lnTo>
                  <a:pt x="139" y="1300"/>
                </a:lnTo>
                <a:lnTo>
                  <a:pt x="145" y="1304"/>
                </a:lnTo>
                <a:lnTo>
                  <a:pt x="145" y="1304"/>
                </a:lnTo>
                <a:lnTo>
                  <a:pt x="153" y="1306"/>
                </a:lnTo>
                <a:lnTo>
                  <a:pt x="167" y="1307"/>
                </a:lnTo>
                <a:lnTo>
                  <a:pt x="200" y="1307"/>
                </a:lnTo>
                <a:lnTo>
                  <a:pt x="235" y="1307"/>
                </a:lnTo>
                <a:lnTo>
                  <a:pt x="250" y="1309"/>
                </a:lnTo>
                <a:lnTo>
                  <a:pt x="259" y="1310"/>
                </a:lnTo>
                <a:lnTo>
                  <a:pt x="259" y="1310"/>
                </a:lnTo>
                <a:lnTo>
                  <a:pt x="279" y="1312"/>
                </a:lnTo>
                <a:lnTo>
                  <a:pt x="303" y="1315"/>
                </a:lnTo>
                <a:lnTo>
                  <a:pt x="324" y="1315"/>
                </a:lnTo>
                <a:lnTo>
                  <a:pt x="332" y="1313"/>
                </a:lnTo>
                <a:lnTo>
                  <a:pt x="336" y="1313"/>
                </a:lnTo>
                <a:lnTo>
                  <a:pt x="336" y="1313"/>
                </a:lnTo>
                <a:lnTo>
                  <a:pt x="338" y="1310"/>
                </a:lnTo>
                <a:lnTo>
                  <a:pt x="340" y="1305"/>
                </a:lnTo>
                <a:lnTo>
                  <a:pt x="342" y="1289"/>
                </a:lnTo>
                <a:lnTo>
                  <a:pt x="346" y="1268"/>
                </a:lnTo>
                <a:lnTo>
                  <a:pt x="339" y="1233"/>
                </a:lnTo>
                <a:lnTo>
                  <a:pt x="323" y="1233"/>
                </a:lnTo>
                <a:lnTo>
                  <a:pt x="320" y="1136"/>
                </a:lnTo>
                <a:lnTo>
                  <a:pt x="320" y="1136"/>
                </a:lnTo>
                <a:lnTo>
                  <a:pt x="324" y="1135"/>
                </a:lnTo>
                <a:lnTo>
                  <a:pt x="326" y="1135"/>
                </a:lnTo>
                <a:lnTo>
                  <a:pt x="327" y="1134"/>
                </a:lnTo>
                <a:lnTo>
                  <a:pt x="327" y="1134"/>
                </a:lnTo>
                <a:lnTo>
                  <a:pt x="326" y="1118"/>
                </a:lnTo>
                <a:lnTo>
                  <a:pt x="326" y="1083"/>
                </a:lnTo>
                <a:lnTo>
                  <a:pt x="327" y="1034"/>
                </a:lnTo>
                <a:lnTo>
                  <a:pt x="327" y="1034"/>
                </a:lnTo>
                <a:lnTo>
                  <a:pt x="335" y="914"/>
                </a:lnTo>
                <a:lnTo>
                  <a:pt x="340" y="825"/>
                </a:lnTo>
                <a:lnTo>
                  <a:pt x="342" y="791"/>
                </a:lnTo>
                <a:lnTo>
                  <a:pt x="342" y="773"/>
                </a:lnTo>
                <a:lnTo>
                  <a:pt x="342" y="773"/>
                </a:lnTo>
                <a:lnTo>
                  <a:pt x="342" y="761"/>
                </a:lnTo>
                <a:lnTo>
                  <a:pt x="344" y="746"/>
                </a:lnTo>
                <a:lnTo>
                  <a:pt x="348" y="715"/>
                </a:lnTo>
                <a:lnTo>
                  <a:pt x="356" y="676"/>
                </a:lnTo>
                <a:lnTo>
                  <a:pt x="356" y="676"/>
                </a:lnTo>
                <a:lnTo>
                  <a:pt x="380" y="664"/>
                </a:lnTo>
                <a:lnTo>
                  <a:pt x="398" y="655"/>
                </a:lnTo>
                <a:lnTo>
                  <a:pt x="404" y="651"/>
                </a:lnTo>
                <a:lnTo>
                  <a:pt x="406" y="648"/>
                </a:lnTo>
                <a:lnTo>
                  <a:pt x="406" y="648"/>
                </a:lnTo>
                <a:lnTo>
                  <a:pt x="406" y="637"/>
                </a:lnTo>
                <a:lnTo>
                  <a:pt x="404" y="615"/>
                </a:lnTo>
                <a:lnTo>
                  <a:pt x="397" y="546"/>
                </a:lnTo>
                <a:lnTo>
                  <a:pt x="389" y="471"/>
                </a:lnTo>
                <a:lnTo>
                  <a:pt x="383" y="414"/>
                </a:lnTo>
                <a:lnTo>
                  <a:pt x="383" y="414"/>
                </a:lnTo>
                <a:lnTo>
                  <a:pt x="382" y="374"/>
                </a:lnTo>
                <a:lnTo>
                  <a:pt x="381" y="335"/>
                </a:lnTo>
                <a:lnTo>
                  <a:pt x="380" y="301"/>
                </a:lnTo>
                <a:lnTo>
                  <a:pt x="381" y="283"/>
                </a:lnTo>
                <a:lnTo>
                  <a:pt x="381" y="283"/>
                </a:lnTo>
                <a:lnTo>
                  <a:pt x="381" y="272"/>
                </a:lnTo>
                <a:lnTo>
                  <a:pt x="379" y="260"/>
                </a:lnTo>
                <a:lnTo>
                  <a:pt x="376" y="250"/>
                </a:lnTo>
                <a:lnTo>
                  <a:pt x="374" y="244"/>
                </a:lnTo>
                <a:lnTo>
                  <a:pt x="374" y="244"/>
                </a:lnTo>
                <a:lnTo>
                  <a:pt x="362" y="223"/>
                </a:lnTo>
                <a:lnTo>
                  <a:pt x="368" y="213"/>
                </a:lnTo>
                <a:lnTo>
                  <a:pt x="371" y="225"/>
                </a:lnTo>
                <a:lnTo>
                  <a:pt x="377" y="215"/>
                </a:lnTo>
                <a:lnTo>
                  <a:pt x="387" y="235"/>
                </a:lnTo>
                <a:lnTo>
                  <a:pt x="387" y="235"/>
                </a:lnTo>
                <a:lnTo>
                  <a:pt x="387" y="221"/>
                </a:lnTo>
                <a:lnTo>
                  <a:pt x="387" y="194"/>
                </a:lnTo>
                <a:lnTo>
                  <a:pt x="387" y="194"/>
                </a:lnTo>
                <a:lnTo>
                  <a:pt x="386" y="144"/>
                </a:lnTo>
                <a:lnTo>
                  <a:pt x="385" y="130"/>
                </a:lnTo>
                <a:lnTo>
                  <a:pt x="383" y="115"/>
                </a:lnTo>
                <a:lnTo>
                  <a:pt x="381" y="103"/>
                </a:lnTo>
                <a:lnTo>
                  <a:pt x="377" y="94"/>
                </a:lnTo>
                <a:lnTo>
                  <a:pt x="377" y="94"/>
                </a:lnTo>
                <a:lnTo>
                  <a:pt x="374" y="86"/>
                </a:lnTo>
                <a:lnTo>
                  <a:pt x="369" y="80"/>
                </a:lnTo>
                <a:lnTo>
                  <a:pt x="363" y="76"/>
                </a:lnTo>
                <a:lnTo>
                  <a:pt x="357" y="72"/>
                </a:lnTo>
                <a:lnTo>
                  <a:pt x="346" y="66"/>
                </a:lnTo>
                <a:lnTo>
                  <a:pt x="336" y="62"/>
                </a:lnTo>
                <a:lnTo>
                  <a:pt x="336" y="62"/>
                </a:lnTo>
                <a:lnTo>
                  <a:pt x="324" y="59"/>
                </a:lnTo>
                <a:lnTo>
                  <a:pt x="323" y="59"/>
                </a:lnTo>
                <a:lnTo>
                  <a:pt x="323" y="59"/>
                </a:lnTo>
                <a:lnTo>
                  <a:pt x="321" y="50"/>
                </a:lnTo>
                <a:lnTo>
                  <a:pt x="316" y="42"/>
                </a:lnTo>
                <a:lnTo>
                  <a:pt x="311" y="32"/>
                </a:lnTo>
                <a:lnTo>
                  <a:pt x="304" y="23"/>
                </a:lnTo>
                <a:lnTo>
                  <a:pt x="295" y="13"/>
                </a:lnTo>
                <a:lnTo>
                  <a:pt x="291" y="9"/>
                </a:lnTo>
                <a:lnTo>
                  <a:pt x="285" y="6"/>
                </a:lnTo>
                <a:lnTo>
                  <a:pt x="279" y="3"/>
                </a:lnTo>
                <a:lnTo>
                  <a:pt x="273" y="1"/>
                </a:lnTo>
                <a:lnTo>
                  <a:pt x="273" y="1"/>
                </a:lnTo>
                <a:lnTo>
                  <a:pt x="259" y="0"/>
                </a:lnTo>
                <a:lnTo>
                  <a:pt x="247" y="0"/>
                </a:lnTo>
                <a:lnTo>
                  <a:pt x="236" y="2"/>
                </a:lnTo>
                <a:lnTo>
                  <a:pt x="227" y="6"/>
                </a:lnTo>
                <a:lnTo>
                  <a:pt x="220" y="9"/>
                </a:lnTo>
                <a:lnTo>
                  <a:pt x="212" y="13"/>
                </a:lnTo>
                <a:lnTo>
                  <a:pt x="202" y="20"/>
                </a:lnTo>
                <a:lnTo>
                  <a:pt x="202" y="20"/>
                </a:lnTo>
                <a:lnTo>
                  <a:pt x="183" y="35"/>
                </a:lnTo>
                <a:lnTo>
                  <a:pt x="167" y="49"/>
                </a:lnTo>
                <a:lnTo>
                  <a:pt x="167" y="49"/>
                </a:lnTo>
                <a:lnTo>
                  <a:pt x="164" y="53"/>
                </a:lnTo>
                <a:lnTo>
                  <a:pt x="162" y="58"/>
                </a:lnTo>
                <a:lnTo>
                  <a:pt x="159" y="62"/>
                </a:lnTo>
                <a:lnTo>
                  <a:pt x="158" y="67"/>
                </a:lnTo>
                <a:lnTo>
                  <a:pt x="158" y="78"/>
                </a:lnTo>
                <a:lnTo>
                  <a:pt x="159" y="83"/>
                </a:lnTo>
                <a:lnTo>
                  <a:pt x="161" y="88"/>
                </a:lnTo>
                <a:lnTo>
                  <a:pt x="161" y="88"/>
                </a:lnTo>
                <a:lnTo>
                  <a:pt x="164" y="95"/>
                </a:lnTo>
                <a:lnTo>
                  <a:pt x="169" y="100"/>
                </a:lnTo>
                <a:lnTo>
                  <a:pt x="173" y="103"/>
                </a:lnTo>
                <a:lnTo>
                  <a:pt x="173" y="101"/>
                </a:lnTo>
                <a:lnTo>
                  <a:pt x="182" y="111"/>
                </a:lnTo>
                <a:lnTo>
                  <a:pt x="182" y="111"/>
                </a:lnTo>
                <a:lnTo>
                  <a:pt x="182" y="123"/>
                </a:lnTo>
                <a:lnTo>
                  <a:pt x="181" y="132"/>
                </a:lnTo>
                <a:lnTo>
                  <a:pt x="180" y="139"/>
                </a:lnTo>
                <a:lnTo>
                  <a:pt x="180" y="139"/>
                </a:lnTo>
                <a:lnTo>
                  <a:pt x="177" y="145"/>
                </a:lnTo>
                <a:lnTo>
                  <a:pt x="176" y="148"/>
                </a:lnTo>
                <a:lnTo>
                  <a:pt x="176" y="148"/>
                </a:lnTo>
                <a:lnTo>
                  <a:pt x="180" y="150"/>
                </a:lnTo>
                <a:lnTo>
                  <a:pt x="181" y="152"/>
                </a:lnTo>
                <a:lnTo>
                  <a:pt x="182" y="155"/>
                </a:lnTo>
                <a:lnTo>
                  <a:pt x="182" y="155"/>
                </a:lnTo>
                <a:lnTo>
                  <a:pt x="186" y="162"/>
                </a:lnTo>
                <a:lnTo>
                  <a:pt x="193" y="173"/>
                </a:lnTo>
                <a:lnTo>
                  <a:pt x="198" y="179"/>
                </a:lnTo>
                <a:lnTo>
                  <a:pt x="203" y="184"/>
                </a:lnTo>
                <a:lnTo>
                  <a:pt x="208" y="189"/>
                </a:lnTo>
                <a:lnTo>
                  <a:pt x="211" y="190"/>
                </a:lnTo>
                <a:lnTo>
                  <a:pt x="211" y="190"/>
                </a:lnTo>
                <a:lnTo>
                  <a:pt x="216" y="190"/>
                </a:lnTo>
                <a:lnTo>
                  <a:pt x="221" y="189"/>
                </a:lnTo>
                <a:lnTo>
                  <a:pt x="230" y="186"/>
                </a:lnTo>
                <a:lnTo>
                  <a:pt x="240" y="180"/>
                </a:lnTo>
                <a:lnTo>
                  <a:pt x="240" y="180"/>
                </a:lnTo>
                <a:lnTo>
                  <a:pt x="246" y="184"/>
                </a:lnTo>
                <a:lnTo>
                  <a:pt x="251" y="188"/>
                </a:lnTo>
                <a:lnTo>
                  <a:pt x="256" y="194"/>
                </a:lnTo>
                <a:lnTo>
                  <a:pt x="256" y="194"/>
                </a:lnTo>
                <a:lnTo>
                  <a:pt x="259" y="200"/>
                </a:lnTo>
                <a:lnTo>
                  <a:pt x="261" y="204"/>
                </a:lnTo>
                <a:lnTo>
                  <a:pt x="259" y="208"/>
                </a:lnTo>
                <a:lnTo>
                  <a:pt x="259" y="209"/>
                </a:lnTo>
                <a:lnTo>
                  <a:pt x="259" y="209"/>
                </a:lnTo>
                <a:lnTo>
                  <a:pt x="258" y="212"/>
                </a:lnTo>
                <a:lnTo>
                  <a:pt x="256" y="218"/>
                </a:lnTo>
                <a:lnTo>
                  <a:pt x="251" y="225"/>
                </a:lnTo>
                <a:lnTo>
                  <a:pt x="247" y="229"/>
                </a:lnTo>
                <a:lnTo>
                  <a:pt x="244" y="232"/>
                </a:lnTo>
                <a:lnTo>
                  <a:pt x="244" y="232"/>
                </a:lnTo>
                <a:lnTo>
                  <a:pt x="236" y="237"/>
                </a:lnTo>
                <a:lnTo>
                  <a:pt x="232" y="242"/>
                </a:lnTo>
                <a:lnTo>
                  <a:pt x="228" y="247"/>
                </a:lnTo>
                <a:lnTo>
                  <a:pt x="224" y="251"/>
                </a:lnTo>
                <a:lnTo>
                  <a:pt x="224" y="251"/>
                </a:lnTo>
                <a:lnTo>
                  <a:pt x="216" y="257"/>
                </a:lnTo>
                <a:lnTo>
                  <a:pt x="214" y="262"/>
                </a:lnTo>
                <a:lnTo>
                  <a:pt x="211" y="267"/>
                </a:lnTo>
                <a:lnTo>
                  <a:pt x="211" y="267"/>
                </a:lnTo>
                <a:lnTo>
                  <a:pt x="209" y="284"/>
                </a:lnTo>
                <a:lnTo>
                  <a:pt x="205" y="298"/>
                </a:lnTo>
                <a:lnTo>
                  <a:pt x="205" y="298"/>
                </a:lnTo>
                <a:lnTo>
                  <a:pt x="200" y="309"/>
                </a:lnTo>
                <a:lnTo>
                  <a:pt x="198" y="314"/>
                </a:lnTo>
                <a:lnTo>
                  <a:pt x="196" y="318"/>
                </a:lnTo>
                <a:lnTo>
                  <a:pt x="196" y="318"/>
                </a:lnTo>
                <a:lnTo>
                  <a:pt x="191" y="320"/>
                </a:lnTo>
                <a:lnTo>
                  <a:pt x="190" y="322"/>
                </a:lnTo>
                <a:lnTo>
                  <a:pt x="186" y="327"/>
                </a:lnTo>
                <a:lnTo>
                  <a:pt x="186" y="327"/>
                </a:lnTo>
                <a:lnTo>
                  <a:pt x="182" y="335"/>
                </a:lnTo>
                <a:lnTo>
                  <a:pt x="180" y="343"/>
                </a:lnTo>
                <a:lnTo>
                  <a:pt x="179" y="349"/>
                </a:lnTo>
                <a:lnTo>
                  <a:pt x="176" y="354"/>
                </a:lnTo>
                <a:lnTo>
                  <a:pt x="176" y="354"/>
                </a:lnTo>
                <a:lnTo>
                  <a:pt x="175" y="355"/>
                </a:lnTo>
                <a:lnTo>
                  <a:pt x="175" y="357"/>
                </a:lnTo>
                <a:lnTo>
                  <a:pt x="174" y="359"/>
                </a:lnTo>
                <a:lnTo>
                  <a:pt x="173" y="360"/>
                </a:lnTo>
                <a:lnTo>
                  <a:pt x="173" y="360"/>
                </a:lnTo>
                <a:lnTo>
                  <a:pt x="170" y="359"/>
                </a:lnTo>
                <a:lnTo>
                  <a:pt x="165" y="354"/>
                </a:lnTo>
                <a:lnTo>
                  <a:pt x="155" y="344"/>
                </a:lnTo>
                <a:lnTo>
                  <a:pt x="155" y="344"/>
                </a:lnTo>
                <a:lnTo>
                  <a:pt x="146" y="337"/>
                </a:lnTo>
                <a:lnTo>
                  <a:pt x="144" y="335"/>
                </a:lnTo>
                <a:lnTo>
                  <a:pt x="141" y="335"/>
                </a:lnTo>
                <a:lnTo>
                  <a:pt x="141" y="335"/>
                </a:lnTo>
                <a:lnTo>
                  <a:pt x="140" y="336"/>
                </a:lnTo>
                <a:lnTo>
                  <a:pt x="140" y="337"/>
                </a:lnTo>
                <a:lnTo>
                  <a:pt x="140" y="339"/>
                </a:lnTo>
                <a:lnTo>
                  <a:pt x="138" y="341"/>
                </a:lnTo>
                <a:lnTo>
                  <a:pt x="138" y="341"/>
                </a:lnTo>
                <a:close/>
                <a:moveTo>
                  <a:pt x="329" y="88"/>
                </a:moveTo>
                <a:lnTo>
                  <a:pt x="329" y="88"/>
                </a:lnTo>
                <a:lnTo>
                  <a:pt x="333" y="85"/>
                </a:lnTo>
                <a:lnTo>
                  <a:pt x="336" y="85"/>
                </a:lnTo>
                <a:lnTo>
                  <a:pt x="338" y="85"/>
                </a:lnTo>
                <a:lnTo>
                  <a:pt x="339" y="88"/>
                </a:lnTo>
                <a:lnTo>
                  <a:pt x="339" y="88"/>
                </a:lnTo>
                <a:lnTo>
                  <a:pt x="341" y="95"/>
                </a:lnTo>
                <a:lnTo>
                  <a:pt x="344" y="107"/>
                </a:lnTo>
                <a:lnTo>
                  <a:pt x="345" y="121"/>
                </a:lnTo>
                <a:lnTo>
                  <a:pt x="344" y="129"/>
                </a:lnTo>
                <a:lnTo>
                  <a:pt x="342" y="136"/>
                </a:lnTo>
                <a:lnTo>
                  <a:pt x="342" y="136"/>
                </a:lnTo>
                <a:lnTo>
                  <a:pt x="336" y="149"/>
                </a:lnTo>
                <a:lnTo>
                  <a:pt x="330" y="160"/>
                </a:lnTo>
                <a:lnTo>
                  <a:pt x="323" y="171"/>
                </a:lnTo>
                <a:lnTo>
                  <a:pt x="323" y="171"/>
                </a:lnTo>
                <a:lnTo>
                  <a:pt x="321" y="167"/>
                </a:lnTo>
                <a:lnTo>
                  <a:pt x="317" y="158"/>
                </a:lnTo>
                <a:lnTo>
                  <a:pt x="317" y="158"/>
                </a:lnTo>
                <a:lnTo>
                  <a:pt x="316" y="152"/>
                </a:lnTo>
                <a:lnTo>
                  <a:pt x="316" y="147"/>
                </a:lnTo>
                <a:lnTo>
                  <a:pt x="317" y="142"/>
                </a:lnTo>
                <a:lnTo>
                  <a:pt x="317" y="142"/>
                </a:lnTo>
                <a:lnTo>
                  <a:pt x="318" y="139"/>
                </a:lnTo>
                <a:lnTo>
                  <a:pt x="323" y="132"/>
                </a:lnTo>
                <a:lnTo>
                  <a:pt x="323" y="132"/>
                </a:lnTo>
                <a:lnTo>
                  <a:pt x="326" y="129"/>
                </a:lnTo>
                <a:lnTo>
                  <a:pt x="327" y="123"/>
                </a:lnTo>
                <a:lnTo>
                  <a:pt x="329" y="103"/>
                </a:lnTo>
                <a:lnTo>
                  <a:pt x="329" y="103"/>
                </a:lnTo>
                <a:lnTo>
                  <a:pt x="330" y="89"/>
                </a:lnTo>
                <a:lnTo>
                  <a:pt x="330" y="88"/>
                </a:lnTo>
                <a:lnTo>
                  <a:pt x="329" y="88"/>
                </a:lnTo>
                <a:lnTo>
                  <a:pt x="329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D553CDC-26C7-4BCD-98D4-EF844F91EA96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2699614"/>
            <a:ext cx="735797" cy="1691824"/>
          </a:xfrm>
          <a:custGeom>
            <a:avLst/>
            <a:gdLst>
              <a:gd name="T0" fmla="*/ 122 w 578"/>
              <a:gd name="T1" fmla="*/ 62 h 1329"/>
              <a:gd name="T2" fmla="*/ 122 w 578"/>
              <a:gd name="T3" fmla="*/ 108 h 1329"/>
              <a:gd name="T4" fmla="*/ 118 w 578"/>
              <a:gd name="T5" fmla="*/ 143 h 1329"/>
              <a:gd name="T6" fmla="*/ 124 w 578"/>
              <a:gd name="T7" fmla="*/ 172 h 1329"/>
              <a:gd name="T8" fmla="*/ 126 w 578"/>
              <a:gd name="T9" fmla="*/ 191 h 1329"/>
              <a:gd name="T10" fmla="*/ 135 w 578"/>
              <a:gd name="T11" fmla="*/ 208 h 1329"/>
              <a:gd name="T12" fmla="*/ 182 w 578"/>
              <a:gd name="T13" fmla="*/ 244 h 1329"/>
              <a:gd name="T14" fmla="*/ 170 w 578"/>
              <a:gd name="T15" fmla="*/ 287 h 1329"/>
              <a:gd name="T16" fmla="*/ 170 w 578"/>
              <a:gd name="T17" fmla="*/ 312 h 1329"/>
              <a:gd name="T18" fmla="*/ 122 w 578"/>
              <a:gd name="T19" fmla="*/ 387 h 1329"/>
              <a:gd name="T20" fmla="*/ 83 w 578"/>
              <a:gd name="T21" fmla="*/ 357 h 1329"/>
              <a:gd name="T22" fmla="*/ 0 w 578"/>
              <a:gd name="T23" fmla="*/ 346 h 1329"/>
              <a:gd name="T24" fmla="*/ 52 w 578"/>
              <a:gd name="T25" fmla="*/ 413 h 1329"/>
              <a:gd name="T26" fmla="*/ 70 w 578"/>
              <a:gd name="T27" fmla="*/ 430 h 1329"/>
              <a:gd name="T28" fmla="*/ 104 w 578"/>
              <a:gd name="T29" fmla="*/ 450 h 1329"/>
              <a:gd name="T30" fmla="*/ 159 w 578"/>
              <a:gd name="T31" fmla="*/ 474 h 1329"/>
              <a:gd name="T32" fmla="*/ 174 w 578"/>
              <a:gd name="T33" fmla="*/ 548 h 1329"/>
              <a:gd name="T34" fmla="*/ 156 w 578"/>
              <a:gd name="T35" fmla="*/ 639 h 1329"/>
              <a:gd name="T36" fmla="*/ 157 w 578"/>
              <a:gd name="T37" fmla="*/ 668 h 1329"/>
              <a:gd name="T38" fmla="*/ 150 w 578"/>
              <a:gd name="T39" fmla="*/ 713 h 1329"/>
              <a:gd name="T40" fmla="*/ 215 w 578"/>
              <a:gd name="T41" fmla="*/ 914 h 1329"/>
              <a:gd name="T42" fmla="*/ 241 w 578"/>
              <a:gd name="T43" fmla="*/ 1054 h 1329"/>
              <a:gd name="T44" fmla="*/ 258 w 578"/>
              <a:gd name="T45" fmla="*/ 1269 h 1329"/>
              <a:gd name="T46" fmla="*/ 215 w 578"/>
              <a:gd name="T47" fmla="*/ 1292 h 1329"/>
              <a:gd name="T48" fmla="*/ 186 w 578"/>
              <a:gd name="T49" fmla="*/ 1313 h 1329"/>
              <a:gd name="T50" fmla="*/ 217 w 578"/>
              <a:gd name="T51" fmla="*/ 1329 h 1329"/>
              <a:gd name="T52" fmla="*/ 357 w 578"/>
              <a:gd name="T53" fmla="*/ 1315 h 1329"/>
              <a:gd name="T54" fmla="*/ 392 w 578"/>
              <a:gd name="T55" fmla="*/ 1306 h 1329"/>
              <a:gd name="T56" fmla="*/ 413 w 578"/>
              <a:gd name="T57" fmla="*/ 1299 h 1329"/>
              <a:gd name="T58" fmla="*/ 416 w 578"/>
              <a:gd name="T59" fmla="*/ 1235 h 1329"/>
              <a:gd name="T60" fmla="*/ 400 w 578"/>
              <a:gd name="T61" fmla="*/ 1111 h 1329"/>
              <a:gd name="T62" fmla="*/ 368 w 578"/>
              <a:gd name="T63" fmla="*/ 823 h 1329"/>
              <a:gd name="T64" fmla="*/ 398 w 578"/>
              <a:gd name="T65" fmla="*/ 739 h 1329"/>
              <a:gd name="T66" fmla="*/ 457 w 578"/>
              <a:gd name="T67" fmla="*/ 738 h 1329"/>
              <a:gd name="T68" fmla="*/ 549 w 578"/>
              <a:gd name="T69" fmla="*/ 631 h 1329"/>
              <a:gd name="T70" fmla="*/ 573 w 578"/>
              <a:gd name="T71" fmla="*/ 564 h 1329"/>
              <a:gd name="T72" fmla="*/ 567 w 578"/>
              <a:gd name="T73" fmla="*/ 523 h 1329"/>
              <a:gd name="T74" fmla="*/ 525 w 578"/>
              <a:gd name="T75" fmla="*/ 427 h 1329"/>
              <a:gd name="T76" fmla="*/ 465 w 578"/>
              <a:gd name="T77" fmla="*/ 343 h 1329"/>
              <a:gd name="T78" fmla="*/ 392 w 578"/>
              <a:gd name="T79" fmla="*/ 326 h 1329"/>
              <a:gd name="T80" fmla="*/ 319 w 578"/>
              <a:gd name="T81" fmla="*/ 226 h 1329"/>
              <a:gd name="T82" fmla="*/ 269 w 578"/>
              <a:gd name="T83" fmla="*/ 184 h 1329"/>
              <a:gd name="T84" fmla="*/ 295 w 578"/>
              <a:gd name="T85" fmla="*/ 135 h 1329"/>
              <a:gd name="T86" fmla="*/ 318 w 578"/>
              <a:gd name="T87" fmla="*/ 113 h 1329"/>
              <a:gd name="T88" fmla="*/ 344 w 578"/>
              <a:gd name="T89" fmla="*/ 103 h 1329"/>
              <a:gd name="T90" fmla="*/ 350 w 578"/>
              <a:gd name="T91" fmla="*/ 65 h 1329"/>
              <a:gd name="T92" fmla="*/ 325 w 578"/>
              <a:gd name="T93" fmla="*/ 42 h 1329"/>
              <a:gd name="T94" fmla="*/ 299 w 578"/>
              <a:gd name="T95" fmla="*/ 38 h 1329"/>
              <a:gd name="T96" fmla="*/ 269 w 578"/>
              <a:gd name="T97" fmla="*/ 20 h 1329"/>
              <a:gd name="T98" fmla="*/ 216 w 578"/>
              <a:gd name="T99" fmla="*/ 0 h 1329"/>
              <a:gd name="T100" fmla="*/ 132 w 578"/>
              <a:gd name="T101" fmla="*/ 29 h 1329"/>
              <a:gd name="T102" fmla="*/ 378 w 578"/>
              <a:gd name="T103" fmla="*/ 332 h 1329"/>
              <a:gd name="T104" fmla="*/ 439 w 578"/>
              <a:gd name="T105" fmla="*/ 360 h 1329"/>
              <a:gd name="T106" fmla="*/ 417 w 578"/>
              <a:gd name="T107" fmla="*/ 427 h 1329"/>
              <a:gd name="T108" fmla="*/ 410 w 578"/>
              <a:gd name="T109" fmla="*/ 513 h 1329"/>
              <a:gd name="T110" fmla="*/ 369 w 578"/>
              <a:gd name="T111" fmla="*/ 492 h 1329"/>
              <a:gd name="T112" fmla="*/ 378 w 578"/>
              <a:gd name="T113" fmla="*/ 332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8" h="1329">
                <a:moveTo>
                  <a:pt x="122" y="42"/>
                </a:moveTo>
                <a:lnTo>
                  <a:pt x="121" y="48"/>
                </a:lnTo>
                <a:lnTo>
                  <a:pt x="121" y="48"/>
                </a:lnTo>
                <a:lnTo>
                  <a:pt x="120" y="58"/>
                </a:lnTo>
                <a:lnTo>
                  <a:pt x="120" y="61"/>
                </a:lnTo>
                <a:lnTo>
                  <a:pt x="122" y="62"/>
                </a:lnTo>
                <a:lnTo>
                  <a:pt x="122" y="62"/>
                </a:lnTo>
                <a:lnTo>
                  <a:pt x="123" y="65"/>
                </a:lnTo>
                <a:lnTo>
                  <a:pt x="124" y="68"/>
                </a:lnTo>
                <a:lnTo>
                  <a:pt x="126" y="80"/>
                </a:lnTo>
                <a:lnTo>
                  <a:pt x="126" y="92"/>
                </a:lnTo>
                <a:lnTo>
                  <a:pt x="126" y="101"/>
                </a:lnTo>
                <a:lnTo>
                  <a:pt x="126" y="101"/>
                </a:lnTo>
                <a:lnTo>
                  <a:pt x="122" y="108"/>
                </a:lnTo>
                <a:lnTo>
                  <a:pt x="116" y="117"/>
                </a:lnTo>
                <a:lnTo>
                  <a:pt x="110" y="124"/>
                </a:lnTo>
                <a:lnTo>
                  <a:pt x="108" y="129"/>
                </a:lnTo>
                <a:lnTo>
                  <a:pt x="108" y="129"/>
                </a:lnTo>
                <a:lnTo>
                  <a:pt x="114" y="137"/>
                </a:lnTo>
                <a:lnTo>
                  <a:pt x="118" y="143"/>
                </a:lnTo>
                <a:lnTo>
                  <a:pt x="118" y="143"/>
                </a:lnTo>
                <a:lnTo>
                  <a:pt x="116" y="155"/>
                </a:lnTo>
                <a:lnTo>
                  <a:pt x="116" y="163"/>
                </a:lnTo>
                <a:lnTo>
                  <a:pt x="117" y="167"/>
                </a:lnTo>
                <a:lnTo>
                  <a:pt x="118" y="171"/>
                </a:lnTo>
                <a:lnTo>
                  <a:pt x="118" y="171"/>
                </a:lnTo>
                <a:lnTo>
                  <a:pt x="122" y="172"/>
                </a:lnTo>
                <a:lnTo>
                  <a:pt x="124" y="172"/>
                </a:lnTo>
                <a:lnTo>
                  <a:pt x="126" y="172"/>
                </a:lnTo>
                <a:lnTo>
                  <a:pt x="126" y="173"/>
                </a:lnTo>
                <a:lnTo>
                  <a:pt x="126" y="173"/>
                </a:lnTo>
                <a:lnTo>
                  <a:pt x="124" y="178"/>
                </a:lnTo>
                <a:lnTo>
                  <a:pt x="124" y="183"/>
                </a:lnTo>
                <a:lnTo>
                  <a:pt x="126" y="188"/>
                </a:lnTo>
                <a:lnTo>
                  <a:pt x="126" y="191"/>
                </a:lnTo>
                <a:lnTo>
                  <a:pt x="126" y="191"/>
                </a:lnTo>
                <a:lnTo>
                  <a:pt x="124" y="195"/>
                </a:lnTo>
                <a:lnTo>
                  <a:pt x="126" y="200"/>
                </a:lnTo>
                <a:lnTo>
                  <a:pt x="129" y="204"/>
                </a:lnTo>
                <a:lnTo>
                  <a:pt x="133" y="207"/>
                </a:lnTo>
                <a:lnTo>
                  <a:pt x="135" y="208"/>
                </a:lnTo>
                <a:lnTo>
                  <a:pt x="135" y="208"/>
                </a:lnTo>
                <a:lnTo>
                  <a:pt x="146" y="210"/>
                </a:lnTo>
                <a:lnTo>
                  <a:pt x="158" y="213"/>
                </a:lnTo>
                <a:lnTo>
                  <a:pt x="174" y="215"/>
                </a:lnTo>
                <a:lnTo>
                  <a:pt x="174" y="215"/>
                </a:lnTo>
                <a:lnTo>
                  <a:pt x="181" y="236"/>
                </a:lnTo>
                <a:lnTo>
                  <a:pt x="181" y="236"/>
                </a:lnTo>
                <a:lnTo>
                  <a:pt x="182" y="244"/>
                </a:lnTo>
                <a:lnTo>
                  <a:pt x="185" y="260"/>
                </a:lnTo>
                <a:lnTo>
                  <a:pt x="185" y="260"/>
                </a:lnTo>
                <a:lnTo>
                  <a:pt x="183" y="266"/>
                </a:lnTo>
                <a:lnTo>
                  <a:pt x="182" y="269"/>
                </a:lnTo>
                <a:lnTo>
                  <a:pt x="179" y="278"/>
                </a:lnTo>
                <a:lnTo>
                  <a:pt x="174" y="283"/>
                </a:lnTo>
                <a:lnTo>
                  <a:pt x="170" y="287"/>
                </a:lnTo>
                <a:lnTo>
                  <a:pt x="170" y="287"/>
                </a:lnTo>
                <a:lnTo>
                  <a:pt x="169" y="291"/>
                </a:lnTo>
                <a:lnTo>
                  <a:pt x="168" y="296"/>
                </a:lnTo>
                <a:lnTo>
                  <a:pt x="169" y="300"/>
                </a:lnTo>
                <a:lnTo>
                  <a:pt x="170" y="306"/>
                </a:lnTo>
                <a:lnTo>
                  <a:pt x="170" y="306"/>
                </a:lnTo>
                <a:lnTo>
                  <a:pt x="170" y="312"/>
                </a:lnTo>
                <a:lnTo>
                  <a:pt x="168" y="324"/>
                </a:lnTo>
                <a:lnTo>
                  <a:pt x="159" y="360"/>
                </a:lnTo>
                <a:lnTo>
                  <a:pt x="146" y="409"/>
                </a:lnTo>
                <a:lnTo>
                  <a:pt x="146" y="409"/>
                </a:lnTo>
                <a:lnTo>
                  <a:pt x="136" y="401"/>
                </a:lnTo>
                <a:lnTo>
                  <a:pt x="128" y="395"/>
                </a:lnTo>
                <a:lnTo>
                  <a:pt x="122" y="387"/>
                </a:lnTo>
                <a:lnTo>
                  <a:pt x="122" y="387"/>
                </a:lnTo>
                <a:lnTo>
                  <a:pt x="115" y="380"/>
                </a:lnTo>
                <a:lnTo>
                  <a:pt x="106" y="369"/>
                </a:lnTo>
                <a:lnTo>
                  <a:pt x="100" y="365"/>
                </a:lnTo>
                <a:lnTo>
                  <a:pt x="94" y="361"/>
                </a:lnTo>
                <a:lnTo>
                  <a:pt x="89" y="357"/>
                </a:lnTo>
                <a:lnTo>
                  <a:pt x="83" y="357"/>
                </a:lnTo>
                <a:lnTo>
                  <a:pt x="83" y="357"/>
                </a:lnTo>
                <a:lnTo>
                  <a:pt x="77" y="357"/>
                </a:lnTo>
                <a:lnTo>
                  <a:pt x="73" y="360"/>
                </a:lnTo>
                <a:lnTo>
                  <a:pt x="63" y="365"/>
                </a:lnTo>
                <a:lnTo>
                  <a:pt x="52" y="371"/>
                </a:lnTo>
                <a:lnTo>
                  <a:pt x="17" y="343"/>
                </a:lnTo>
                <a:lnTo>
                  <a:pt x="0" y="346"/>
                </a:lnTo>
                <a:lnTo>
                  <a:pt x="0" y="357"/>
                </a:lnTo>
                <a:lnTo>
                  <a:pt x="56" y="402"/>
                </a:lnTo>
                <a:lnTo>
                  <a:pt x="56" y="402"/>
                </a:lnTo>
                <a:lnTo>
                  <a:pt x="53" y="405"/>
                </a:lnTo>
                <a:lnTo>
                  <a:pt x="52" y="409"/>
                </a:lnTo>
                <a:lnTo>
                  <a:pt x="52" y="413"/>
                </a:lnTo>
                <a:lnTo>
                  <a:pt x="52" y="413"/>
                </a:lnTo>
                <a:lnTo>
                  <a:pt x="56" y="415"/>
                </a:lnTo>
                <a:lnTo>
                  <a:pt x="59" y="418"/>
                </a:lnTo>
                <a:lnTo>
                  <a:pt x="67" y="419"/>
                </a:lnTo>
                <a:lnTo>
                  <a:pt x="67" y="419"/>
                </a:lnTo>
                <a:lnTo>
                  <a:pt x="67" y="424"/>
                </a:lnTo>
                <a:lnTo>
                  <a:pt x="68" y="427"/>
                </a:lnTo>
                <a:lnTo>
                  <a:pt x="70" y="430"/>
                </a:lnTo>
                <a:lnTo>
                  <a:pt x="70" y="430"/>
                </a:lnTo>
                <a:lnTo>
                  <a:pt x="80" y="433"/>
                </a:lnTo>
                <a:lnTo>
                  <a:pt x="88" y="437"/>
                </a:lnTo>
                <a:lnTo>
                  <a:pt x="93" y="439"/>
                </a:lnTo>
                <a:lnTo>
                  <a:pt x="98" y="443"/>
                </a:lnTo>
                <a:lnTo>
                  <a:pt x="98" y="443"/>
                </a:lnTo>
                <a:lnTo>
                  <a:pt x="104" y="450"/>
                </a:lnTo>
                <a:lnTo>
                  <a:pt x="110" y="455"/>
                </a:lnTo>
                <a:lnTo>
                  <a:pt x="115" y="457"/>
                </a:lnTo>
                <a:lnTo>
                  <a:pt x="122" y="461"/>
                </a:lnTo>
                <a:lnTo>
                  <a:pt x="122" y="461"/>
                </a:lnTo>
                <a:lnTo>
                  <a:pt x="145" y="469"/>
                </a:lnTo>
                <a:lnTo>
                  <a:pt x="159" y="474"/>
                </a:lnTo>
                <a:lnTo>
                  <a:pt x="159" y="474"/>
                </a:lnTo>
                <a:lnTo>
                  <a:pt x="167" y="475"/>
                </a:lnTo>
                <a:lnTo>
                  <a:pt x="171" y="477"/>
                </a:lnTo>
                <a:lnTo>
                  <a:pt x="174" y="478"/>
                </a:lnTo>
                <a:lnTo>
                  <a:pt x="174" y="478"/>
                </a:lnTo>
                <a:lnTo>
                  <a:pt x="175" y="502"/>
                </a:lnTo>
                <a:lnTo>
                  <a:pt x="175" y="523"/>
                </a:lnTo>
                <a:lnTo>
                  <a:pt x="174" y="548"/>
                </a:lnTo>
                <a:lnTo>
                  <a:pt x="174" y="548"/>
                </a:lnTo>
                <a:lnTo>
                  <a:pt x="168" y="596"/>
                </a:lnTo>
                <a:lnTo>
                  <a:pt x="164" y="617"/>
                </a:lnTo>
                <a:lnTo>
                  <a:pt x="162" y="625"/>
                </a:lnTo>
                <a:lnTo>
                  <a:pt x="159" y="631"/>
                </a:lnTo>
                <a:lnTo>
                  <a:pt x="159" y="631"/>
                </a:lnTo>
                <a:lnTo>
                  <a:pt x="156" y="639"/>
                </a:lnTo>
                <a:lnTo>
                  <a:pt x="152" y="649"/>
                </a:lnTo>
                <a:lnTo>
                  <a:pt x="150" y="657"/>
                </a:lnTo>
                <a:lnTo>
                  <a:pt x="150" y="661"/>
                </a:lnTo>
                <a:lnTo>
                  <a:pt x="150" y="661"/>
                </a:lnTo>
                <a:lnTo>
                  <a:pt x="153" y="666"/>
                </a:lnTo>
                <a:lnTo>
                  <a:pt x="157" y="668"/>
                </a:lnTo>
                <a:lnTo>
                  <a:pt x="157" y="668"/>
                </a:lnTo>
                <a:lnTo>
                  <a:pt x="153" y="681"/>
                </a:lnTo>
                <a:lnTo>
                  <a:pt x="150" y="699"/>
                </a:lnTo>
                <a:lnTo>
                  <a:pt x="150" y="699"/>
                </a:lnTo>
                <a:lnTo>
                  <a:pt x="146" y="706"/>
                </a:lnTo>
                <a:lnTo>
                  <a:pt x="147" y="709"/>
                </a:lnTo>
                <a:lnTo>
                  <a:pt x="150" y="713"/>
                </a:lnTo>
                <a:lnTo>
                  <a:pt x="150" y="713"/>
                </a:lnTo>
                <a:lnTo>
                  <a:pt x="153" y="719"/>
                </a:lnTo>
                <a:lnTo>
                  <a:pt x="157" y="720"/>
                </a:lnTo>
                <a:lnTo>
                  <a:pt x="157" y="720"/>
                </a:lnTo>
                <a:lnTo>
                  <a:pt x="170" y="727"/>
                </a:lnTo>
                <a:lnTo>
                  <a:pt x="170" y="727"/>
                </a:lnTo>
                <a:lnTo>
                  <a:pt x="215" y="914"/>
                </a:lnTo>
                <a:lnTo>
                  <a:pt x="215" y="914"/>
                </a:lnTo>
                <a:lnTo>
                  <a:pt x="223" y="945"/>
                </a:lnTo>
                <a:lnTo>
                  <a:pt x="230" y="980"/>
                </a:lnTo>
                <a:lnTo>
                  <a:pt x="236" y="1012"/>
                </a:lnTo>
                <a:lnTo>
                  <a:pt x="239" y="1027"/>
                </a:lnTo>
                <a:lnTo>
                  <a:pt x="240" y="1038"/>
                </a:lnTo>
                <a:lnTo>
                  <a:pt x="240" y="1038"/>
                </a:lnTo>
                <a:lnTo>
                  <a:pt x="241" y="1054"/>
                </a:lnTo>
                <a:lnTo>
                  <a:pt x="247" y="1082"/>
                </a:lnTo>
                <a:lnTo>
                  <a:pt x="262" y="1153"/>
                </a:lnTo>
                <a:lnTo>
                  <a:pt x="275" y="1221"/>
                </a:lnTo>
                <a:lnTo>
                  <a:pt x="281" y="1249"/>
                </a:lnTo>
                <a:lnTo>
                  <a:pt x="281" y="1249"/>
                </a:lnTo>
                <a:lnTo>
                  <a:pt x="274" y="1256"/>
                </a:lnTo>
                <a:lnTo>
                  <a:pt x="258" y="1269"/>
                </a:lnTo>
                <a:lnTo>
                  <a:pt x="248" y="1277"/>
                </a:lnTo>
                <a:lnTo>
                  <a:pt x="239" y="1283"/>
                </a:lnTo>
                <a:lnTo>
                  <a:pt x="230" y="1288"/>
                </a:lnTo>
                <a:lnTo>
                  <a:pt x="226" y="1290"/>
                </a:lnTo>
                <a:lnTo>
                  <a:pt x="222" y="1290"/>
                </a:lnTo>
                <a:lnTo>
                  <a:pt x="222" y="1290"/>
                </a:lnTo>
                <a:lnTo>
                  <a:pt x="215" y="1292"/>
                </a:lnTo>
                <a:lnTo>
                  <a:pt x="206" y="1294"/>
                </a:lnTo>
                <a:lnTo>
                  <a:pt x="198" y="1296"/>
                </a:lnTo>
                <a:lnTo>
                  <a:pt x="192" y="1300"/>
                </a:lnTo>
                <a:lnTo>
                  <a:pt x="187" y="1305"/>
                </a:lnTo>
                <a:lnTo>
                  <a:pt x="186" y="1307"/>
                </a:lnTo>
                <a:lnTo>
                  <a:pt x="186" y="1311"/>
                </a:lnTo>
                <a:lnTo>
                  <a:pt x="186" y="1313"/>
                </a:lnTo>
                <a:lnTo>
                  <a:pt x="188" y="1316"/>
                </a:lnTo>
                <a:lnTo>
                  <a:pt x="191" y="1319"/>
                </a:lnTo>
                <a:lnTo>
                  <a:pt x="194" y="1322"/>
                </a:lnTo>
                <a:lnTo>
                  <a:pt x="194" y="1322"/>
                </a:lnTo>
                <a:lnTo>
                  <a:pt x="199" y="1324"/>
                </a:lnTo>
                <a:lnTo>
                  <a:pt x="205" y="1327"/>
                </a:lnTo>
                <a:lnTo>
                  <a:pt x="217" y="1329"/>
                </a:lnTo>
                <a:lnTo>
                  <a:pt x="230" y="1329"/>
                </a:lnTo>
                <a:lnTo>
                  <a:pt x="244" y="1328"/>
                </a:lnTo>
                <a:lnTo>
                  <a:pt x="266" y="1324"/>
                </a:lnTo>
                <a:lnTo>
                  <a:pt x="281" y="1322"/>
                </a:lnTo>
                <a:lnTo>
                  <a:pt x="281" y="1322"/>
                </a:lnTo>
                <a:lnTo>
                  <a:pt x="317" y="1318"/>
                </a:lnTo>
                <a:lnTo>
                  <a:pt x="357" y="1315"/>
                </a:lnTo>
                <a:lnTo>
                  <a:pt x="357" y="1315"/>
                </a:lnTo>
                <a:lnTo>
                  <a:pt x="370" y="1313"/>
                </a:lnTo>
                <a:lnTo>
                  <a:pt x="381" y="1311"/>
                </a:lnTo>
                <a:lnTo>
                  <a:pt x="389" y="1310"/>
                </a:lnTo>
                <a:lnTo>
                  <a:pt x="392" y="1307"/>
                </a:lnTo>
                <a:lnTo>
                  <a:pt x="392" y="1307"/>
                </a:lnTo>
                <a:lnTo>
                  <a:pt x="392" y="1306"/>
                </a:lnTo>
                <a:lnTo>
                  <a:pt x="393" y="1302"/>
                </a:lnTo>
                <a:lnTo>
                  <a:pt x="395" y="1298"/>
                </a:lnTo>
                <a:lnTo>
                  <a:pt x="395" y="1298"/>
                </a:lnTo>
                <a:lnTo>
                  <a:pt x="399" y="1299"/>
                </a:lnTo>
                <a:lnTo>
                  <a:pt x="405" y="1300"/>
                </a:lnTo>
                <a:lnTo>
                  <a:pt x="410" y="1300"/>
                </a:lnTo>
                <a:lnTo>
                  <a:pt x="413" y="1299"/>
                </a:lnTo>
                <a:lnTo>
                  <a:pt x="417" y="1298"/>
                </a:lnTo>
                <a:lnTo>
                  <a:pt x="419" y="1294"/>
                </a:lnTo>
                <a:lnTo>
                  <a:pt x="419" y="1294"/>
                </a:lnTo>
                <a:lnTo>
                  <a:pt x="422" y="1288"/>
                </a:lnTo>
                <a:lnTo>
                  <a:pt x="422" y="1281"/>
                </a:lnTo>
                <a:lnTo>
                  <a:pt x="421" y="1260"/>
                </a:lnTo>
                <a:lnTo>
                  <a:pt x="416" y="1235"/>
                </a:lnTo>
                <a:lnTo>
                  <a:pt x="416" y="1235"/>
                </a:lnTo>
                <a:lnTo>
                  <a:pt x="421" y="1234"/>
                </a:lnTo>
                <a:lnTo>
                  <a:pt x="423" y="1233"/>
                </a:lnTo>
                <a:lnTo>
                  <a:pt x="423" y="1230"/>
                </a:lnTo>
                <a:lnTo>
                  <a:pt x="423" y="1228"/>
                </a:lnTo>
                <a:lnTo>
                  <a:pt x="423" y="1228"/>
                </a:lnTo>
                <a:lnTo>
                  <a:pt x="400" y="1111"/>
                </a:lnTo>
                <a:lnTo>
                  <a:pt x="386" y="1029"/>
                </a:lnTo>
                <a:lnTo>
                  <a:pt x="378" y="986"/>
                </a:lnTo>
                <a:lnTo>
                  <a:pt x="378" y="986"/>
                </a:lnTo>
                <a:lnTo>
                  <a:pt x="371" y="911"/>
                </a:lnTo>
                <a:lnTo>
                  <a:pt x="368" y="861"/>
                </a:lnTo>
                <a:lnTo>
                  <a:pt x="366" y="839"/>
                </a:lnTo>
                <a:lnTo>
                  <a:pt x="368" y="823"/>
                </a:lnTo>
                <a:lnTo>
                  <a:pt x="368" y="823"/>
                </a:lnTo>
                <a:lnTo>
                  <a:pt x="370" y="811"/>
                </a:lnTo>
                <a:lnTo>
                  <a:pt x="374" y="797"/>
                </a:lnTo>
                <a:lnTo>
                  <a:pt x="382" y="768"/>
                </a:lnTo>
                <a:lnTo>
                  <a:pt x="392" y="738"/>
                </a:lnTo>
                <a:lnTo>
                  <a:pt x="392" y="738"/>
                </a:lnTo>
                <a:lnTo>
                  <a:pt x="398" y="739"/>
                </a:lnTo>
                <a:lnTo>
                  <a:pt x="411" y="743"/>
                </a:lnTo>
                <a:lnTo>
                  <a:pt x="421" y="744"/>
                </a:lnTo>
                <a:lnTo>
                  <a:pt x="430" y="745"/>
                </a:lnTo>
                <a:lnTo>
                  <a:pt x="440" y="744"/>
                </a:lnTo>
                <a:lnTo>
                  <a:pt x="451" y="740"/>
                </a:lnTo>
                <a:lnTo>
                  <a:pt x="451" y="740"/>
                </a:lnTo>
                <a:lnTo>
                  <a:pt x="457" y="738"/>
                </a:lnTo>
                <a:lnTo>
                  <a:pt x="463" y="733"/>
                </a:lnTo>
                <a:lnTo>
                  <a:pt x="478" y="721"/>
                </a:lnTo>
                <a:lnTo>
                  <a:pt x="494" y="704"/>
                </a:lnTo>
                <a:lnTo>
                  <a:pt x="511" y="685"/>
                </a:lnTo>
                <a:lnTo>
                  <a:pt x="527" y="666"/>
                </a:lnTo>
                <a:lnTo>
                  <a:pt x="540" y="647"/>
                </a:lnTo>
                <a:lnTo>
                  <a:pt x="549" y="631"/>
                </a:lnTo>
                <a:lnTo>
                  <a:pt x="555" y="620"/>
                </a:lnTo>
                <a:lnTo>
                  <a:pt x="555" y="620"/>
                </a:lnTo>
                <a:lnTo>
                  <a:pt x="564" y="584"/>
                </a:lnTo>
                <a:lnTo>
                  <a:pt x="569" y="564"/>
                </a:lnTo>
                <a:lnTo>
                  <a:pt x="569" y="564"/>
                </a:lnTo>
                <a:lnTo>
                  <a:pt x="571" y="564"/>
                </a:lnTo>
                <a:lnTo>
                  <a:pt x="573" y="564"/>
                </a:lnTo>
                <a:lnTo>
                  <a:pt x="576" y="563"/>
                </a:lnTo>
                <a:lnTo>
                  <a:pt x="577" y="562"/>
                </a:lnTo>
                <a:lnTo>
                  <a:pt x="578" y="557"/>
                </a:lnTo>
                <a:lnTo>
                  <a:pt x="578" y="552"/>
                </a:lnTo>
                <a:lnTo>
                  <a:pt x="576" y="544"/>
                </a:lnTo>
                <a:lnTo>
                  <a:pt x="576" y="544"/>
                </a:lnTo>
                <a:lnTo>
                  <a:pt x="567" y="523"/>
                </a:lnTo>
                <a:lnTo>
                  <a:pt x="559" y="503"/>
                </a:lnTo>
                <a:lnTo>
                  <a:pt x="549" y="485"/>
                </a:lnTo>
                <a:lnTo>
                  <a:pt x="545" y="470"/>
                </a:lnTo>
                <a:lnTo>
                  <a:pt x="545" y="470"/>
                </a:lnTo>
                <a:lnTo>
                  <a:pt x="541" y="462"/>
                </a:lnTo>
                <a:lnTo>
                  <a:pt x="534" y="446"/>
                </a:lnTo>
                <a:lnTo>
                  <a:pt x="525" y="427"/>
                </a:lnTo>
                <a:lnTo>
                  <a:pt x="514" y="405"/>
                </a:lnTo>
                <a:lnTo>
                  <a:pt x="501" y="385"/>
                </a:lnTo>
                <a:lnTo>
                  <a:pt x="489" y="366"/>
                </a:lnTo>
                <a:lnTo>
                  <a:pt x="483" y="359"/>
                </a:lnTo>
                <a:lnTo>
                  <a:pt x="476" y="351"/>
                </a:lnTo>
                <a:lnTo>
                  <a:pt x="470" y="346"/>
                </a:lnTo>
                <a:lnTo>
                  <a:pt x="465" y="343"/>
                </a:lnTo>
                <a:lnTo>
                  <a:pt x="465" y="343"/>
                </a:lnTo>
                <a:lnTo>
                  <a:pt x="453" y="338"/>
                </a:lnTo>
                <a:lnTo>
                  <a:pt x="441" y="334"/>
                </a:lnTo>
                <a:lnTo>
                  <a:pt x="417" y="330"/>
                </a:lnTo>
                <a:lnTo>
                  <a:pt x="399" y="326"/>
                </a:lnTo>
                <a:lnTo>
                  <a:pt x="392" y="326"/>
                </a:lnTo>
                <a:lnTo>
                  <a:pt x="392" y="326"/>
                </a:lnTo>
                <a:lnTo>
                  <a:pt x="375" y="302"/>
                </a:lnTo>
                <a:lnTo>
                  <a:pt x="359" y="278"/>
                </a:lnTo>
                <a:lnTo>
                  <a:pt x="344" y="253"/>
                </a:lnTo>
                <a:lnTo>
                  <a:pt x="344" y="253"/>
                </a:lnTo>
                <a:lnTo>
                  <a:pt x="335" y="242"/>
                </a:lnTo>
                <a:lnTo>
                  <a:pt x="328" y="233"/>
                </a:lnTo>
                <a:lnTo>
                  <a:pt x="319" y="226"/>
                </a:lnTo>
                <a:lnTo>
                  <a:pt x="312" y="221"/>
                </a:lnTo>
                <a:lnTo>
                  <a:pt x="305" y="219"/>
                </a:lnTo>
                <a:lnTo>
                  <a:pt x="300" y="216"/>
                </a:lnTo>
                <a:lnTo>
                  <a:pt x="295" y="215"/>
                </a:lnTo>
                <a:lnTo>
                  <a:pt x="264" y="188"/>
                </a:lnTo>
                <a:lnTo>
                  <a:pt x="264" y="188"/>
                </a:lnTo>
                <a:lnTo>
                  <a:pt x="269" y="184"/>
                </a:lnTo>
                <a:lnTo>
                  <a:pt x="278" y="176"/>
                </a:lnTo>
                <a:lnTo>
                  <a:pt x="289" y="163"/>
                </a:lnTo>
                <a:lnTo>
                  <a:pt x="293" y="157"/>
                </a:lnTo>
                <a:lnTo>
                  <a:pt x="295" y="153"/>
                </a:lnTo>
                <a:lnTo>
                  <a:pt x="295" y="153"/>
                </a:lnTo>
                <a:lnTo>
                  <a:pt x="297" y="143"/>
                </a:lnTo>
                <a:lnTo>
                  <a:pt x="295" y="135"/>
                </a:lnTo>
                <a:lnTo>
                  <a:pt x="295" y="125"/>
                </a:lnTo>
                <a:lnTo>
                  <a:pt x="295" y="125"/>
                </a:lnTo>
                <a:lnTo>
                  <a:pt x="305" y="120"/>
                </a:lnTo>
                <a:lnTo>
                  <a:pt x="312" y="118"/>
                </a:lnTo>
                <a:lnTo>
                  <a:pt x="316" y="115"/>
                </a:lnTo>
                <a:lnTo>
                  <a:pt x="316" y="115"/>
                </a:lnTo>
                <a:lnTo>
                  <a:pt x="318" y="113"/>
                </a:lnTo>
                <a:lnTo>
                  <a:pt x="319" y="112"/>
                </a:lnTo>
                <a:lnTo>
                  <a:pt x="319" y="112"/>
                </a:lnTo>
                <a:lnTo>
                  <a:pt x="322" y="112"/>
                </a:lnTo>
                <a:lnTo>
                  <a:pt x="330" y="110"/>
                </a:lnTo>
                <a:lnTo>
                  <a:pt x="335" y="109"/>
                </a:lnTo>
                <a:lnTo>
                  <a:pt x="340" y="107"/>
                </a:lnTo>
                <a:lnTo>
                  <a:pt x="344" y="103"/>
                </a:lnTo>
                <a:lnTo>
                  <a:pt x="347" y="97"/>
                </a:lnTo>
                <a:lnTo>
                  <a:pt x="347" y="97"/>
                </a:lnTo>
                <a:lnTo>
                  <a:pt x="350" y="91"/>
                </a:lnTo>
                <a:lnTo>
                  <a:pt x="351" y="84"/>
                </a:lnTo>
                <a:lnTo>
                  <a:pt x="351" y="78"/>
                </a:lnTo>
                <a:lnTo>
                  <a:pt x="351" y="71"/>
                </a:lnTo>
                <a:lnTo>
                  <a:pt x="350" y="65"/>
                </a:lnTo>
                <a:lnTo>
                  <a:pt x="347" y="59"/>
                </a:lnTo>
                <a:lnTo>
                  <a:pt x="344" y="54"/>
                </a:lnTo>
                <a:lnTo>
                  <a:pt x="340" y="49"/>
                </a:lnTo>
                <a:lnTo>
                  <a:pt x="340" y="49"/>
                </a:lnTo>
                <a:lnTo>
                  <a:pt x="335" y="45"/>
                </a:lnTo>
                <a:lnTo>
                  <a:pt x="330" y="43"/>
                </a:lnTo>
                <a:lnTo>
                  <a:pt x="325" y="42"/>
                </a:lnTo>
                <a:lnTo>
                  <a:pt x="321" y="42"/>
                </a:lnTo>
                <a:lnTo>
                  <a:pt x="312" y="42"/>
                </a:lnTo>
                <a:lnTo>
                  <a:pt x="309" y="42"/>
                </a:lnTo>
                <a:lnTo>
                  <a:pt x="309" y="42"/>
                </a:lnTo>
                <a:lnTo>
                  <a:pt x="306" y="42"/>
                </a:lnTo>
                <a:lnTo>
                  <a:pt x="299" y="38"/>
                </a:lnTo>
                <a:lnTo>
                  <a:pt x="299" y="38"/>
                </a:lnTo>
                <a:lnTo>
                  <a:pt x="293" y="37"/>
                </a:lnTo>
                <a:lnTo>
                  <a:pt x="287" y="37"/>
                </a:lnTo>
                <a:lnTo>
                  <a:pt x="281" y="38"/>
                </a:lnTo>
                <a:lnTo>
                  <a:pt x="281" y="38"/>
                </a:lnTo>
                <a:lnTo>
                  <a:pt x="278" y="33"/>
                </a:lnTo>
                <a:lnTo>
                  <a:pt x="275" y="27"/>
                </a:lnTo>
                <a:lnTo>
                  <a:pt x="269" y="20"/>
                </a:lnTo>
                <a:lnTo>
                  <a:pt x="263" y="14"/>
                </a:lnTo>
                <a:lnTo>
                  <a:pt x="256" y="8"/>
                </a:lnTo>
                <a:lnTo>
                  <a:pt x="246" y="3"/>
                </a:lnTo>
                <a:lnTo>
                  <a:pt x="241" y="1"/>
                </a:lnTo>
                <a:lnTo>
                  <a:pt x="236" y="1"/>
                </a:lnTo>
                <a:lnTo>
                  <a:pt x="236" y="1"/>
                </a:lnTo>
                <a:lnTo>
                  <a:pt x="216" y="0"/>
                </a:lnTo>
                <a:lnTo>
                  <a:pt x="199" y="1"/>
                </a:lnTo>
                <a:lnTo>
                  <a:pt x="183" y="5"/>
                </a:lnTo>
                <a:lnTo>
                  <a:pt x="167" y="11"/>
                </a:lnTo>
                <a:lnTo>
                  <a:pt x="167" y="11"/>
                </a:lnTo>
                <a:lnTo>
                  <a:pt x="144" y="21"/>
                </a:lnTo>
                <a:lnTo>
                  <a:pt x="132" y="29"/>
                </a:lnTo>
                <a:lnTo>
                  <a:pt x="132" y="29"/>
                </a:lnTo>
                <a:lnTo>
                  <a:pt x="128" y="31"/>
                </a:lnTo>
                <a:lnTo>
                  <a:pt x="124" y="32"/>
                </a:lnTo>
                <a:lnTo>
                  <a:pt x="123" y="35"/>
                </a:lnTo>
                <a:lnTo>
                  <a:pt x="122" y="42"/>
                </a:lnTo>
                <a:lnTo>
                  <a:pt x="122" y="42"/>
                </a:lnTo>
                <a:close/>
                <a:moveTo>
                  <a:pt x="378" y="332"/>
                </a:moveTo>
                <a:lnTo>
                  <a:pt x="378" y="332"/>
                </a:lnTo>
                <a:lnTo>
                  <a:pt x="390" y="339"/>
                </a:lnTo>
                <a:lnTo>
                  <a:pt x="404" y="345"/>
                </a:lnTo>
                <a:lnTo>
                  <a:pt x="419" y="350"/>
                </a:lnTo>
                <a:lnTo>
                  <a:pt x="419" y="350"/>
                </a:lnTo>
                <a:lnTo>
                  <a:pt x="428" y="353"/>
                </a:lnTo>
                <a:lnTo>
                  <a:pt x="434" y="356"/>
                </a:lnTo>
                <a:lnTo>
                  <a:pt x="439" y="360"/>
                </a:lnTo>
                <a:lnTo>
                  <a:pt x="442" y="362"/>
                </a:lnTo>
                <a:lnTo>
                  <a:pt x="446" y="368"/>
                </a:lnTo>
                <a:lnTo>
                  <a:pt x="447" y="371"/>
                </a:lnTo>
                <a:lnTo>
                  <a:pt x="447" y="371"/>
                </a:lnTo>
                <a:lnTo>
                  <a:pt x="431" y="398"/>
                </a:lnTo>
                <a:lnTo>
                  <a:pt x="421" y="419"/>
                </a:lnTo>
                <a:lnTo>
                  <a:pt x="417" y="427"/>
                </a:lnTo>
                <a:lnTo>
                  <a:pt x="416" y="433"/>
                </a:lnTo>
                <a:lnTo>
                  <a:pt x="416" y="433"/>
                </a:lnTo>
                <a:lnTo>
                  <a:pt x="417" y="448"/>
                </a:lnTo>
                <a:lnTo>
                  <a:pt x="416" y="470"/>
                </a:lnTo>
                <a:lnTo>
                  <a:pt x="413" y="495"/>
                </a:lnTo>
                <a:lnTo>
                  <a:pt x="411" y="505"/>
                </a:lnTo>
                <a:lnTo>
                  <a:pt x="410" y="513"/>
                </a:lnTo>
                <a:lnTo>
                  <a:pt x="410" y="513"/>
                </a:lnTo>
                <a:lnTo>
                  <a:pt x="396" y="546"/>
                </a:lnTo>
                <a:lnTo>
                  <a:pt x="388" y="568"/>
                </a:lnTo>
                <a:lnTo>
                  <a:pt x="388" y="568"/>
                </a:lnTo>
                <a:lnTo>
                  <a:pt x="378" y="533"/>
                </a:lnTo>
                <a:lnTo>
                  <a:pt x="371" y="504"/>
                </a:lnTo>
                <a:lnTo>
                  <a:pt x="369" y="492"/>
                </a:lnTo>
                <a:lnTo>
                  <a:pt x="368" y="481"/>
                </a:lnTo>
                <a:lnTo>
                  <a:pt x="368" y="481"/>
                </a:lnTo>
                <a:lnTo>
                  <a:pt x="369" y="461"/>
                </a:lnTo>
                <a:lnTo>
                  <a:pt x="370" y="436"/>
                </a:lnTo>
                <a:lnTo>
                  <a:pt x="375" y="391"/>
                </a:lnTo>
                <a:lnTo>
                  <a:pt x="375" y="391"/>
                </a:lnTo>
                <a:lnTo>
                  <a:pt x="378" y="332"/>
                </a:lnTo>
                <a:lnTo>
                  <a:pt x="378" y="3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19CB6A16-EC58-49E7-95D1-E303AC5F7991}"/>
              </a:ext>
            </a:extLst>
          </p:cNvPr>
          <p:cNvSpPr>
            <a:spLocks noEditPoints="1"/>
          </p:cNvSpPr>
          <p:nvPr/>
        </p:nvSpPr>
        <p:spPr bwMode="auto">
          <a:xfrm>
            <a:off x="4797119" y="2753924"/>
            <a:ext cx="522022" cy="1637513"/>
          </a:xfrm>
          <a:custGeom>
            <a:avLst/>
            <a:gdLst>
              <a:gd name="T0" fmla="*/ 65 w 453"/>
              <a:gd name="T1" fmla="*/ 4 h 1421"/>
              <a:gd name="T2" fmla="*/ 18 w 453"/>
              <a:gd name="T3" fmla="*/ 35 h 1421"/>
              <a:gd name="T4" fmla="*/ 1 w 453"/>
              <a:gd name="T5" fmla="*/ 151 h 1421"/>
              <a:gd name="T6" fmla="*/ 1 w 453"/>
              <a:gd name="T7" fmla="*/ 246 h 1421"/>
              <a:gd name="T8" fmla="*/ 11 w 453"/>
              <a:gd name="T9" fmla="*/ 299 h 1421"/>
              <a:gd name="T10" fmla="*/ 31 w 453"/>
              <a:gd name="T11" fmla="*/ 422 h 1421"/>
              <a:gd name="T12" fmla="*/ 48 w 453"/>
              <a:gd name="T13" fmla="*/ 531 h 1421"/>
              <a:gd name="T14" fmla="*/ 17 w 453"/>
              <a:gd name="T15" fmla="*/ 765 h 1421"/>
              <a:gd name="T16" fmla="*/ 34 w 453"/>
              <a:gd name="T17" fmla="*/ 831 h 1421"/>
              <a:gd name="T18" fmla="*/ 82 w 453"/>
              <a:gd name="T19" fmla="*/ 861 h 1421"/>
              <a:gd name="T20" fmla="*/ 125 w 453"/>
              <a:gd name="T21" fmla="*/ 879 h 1421"/>
              <a:gd name="T22" fmla="*/ 125 w 453"/>
              <a:gd name="T23" fmla="*/ 1015 h 1421"/>
              <a:gd name="T24" fmla="*/ 69 w 453"/>
              <a:gd name="T25" fmla="*/ 1137 h 1421"/>
              <a:gd name="T26" fmla="*/ 45 w 453"/>
              <a:gd name="T27" fmla="*/ 1355 h 1421"/>
              <a:gd name="T28" fmla="*/ 36 w 453"/>
              <a:gd name="T29" fmla="*/ 1391 h 1421"/>
              <a:gd name="T30" fmla="*/ 95 w 453"/>
              <a:gd name="T31" fmla="*/ 1410 h 1421"/>
              <a:gd name="T32" fmla="*/ 187 w 453"/>
              <a:gd name="T33" fmla="*/ 1421 h 1421"/>
              <a:gd name="T34" fmla="*/ 211 w 453"/>
              <a:gd name="T35" fmla="*/ 1408 h 1421"/>
              <a:gd name="T36" fmla="*/ 348 w 453"/>
              <a:gd name="T37" fmla="*/ 1392 h 1421"/>
              <a:gd name="T38" fmla="*/ 360 w 453"/>
              <a:gd name="T39" fmla="*/ 1373 h 1421"/>
              <a:gd name="T40" fmla="*/ 301 w 453"/>
              <a:gd name="T41" fmla="*/ 1342 h 1421"/>
              <a:gd name="T42" fmla="*/ 258 w 453"/>
              <a:gd name="T43" fmla="*/ 1253 h 1421"/>
              <a:gd name="T44" fmla="*/ 290 w 453"/>
              <a:gd name="T45" fmla="*/ 1055 h 1421"/>
              <a:gd name="T46" fmla="*/ 325 w 453"/>
              <a:gd name="T47" fmla="*/ 873 h 1421"/>
              <a:gd name="T48" fmla="*/ 351 w 453"/>
              <a:gd name="T49" fmla="*/ 831 h 1421"/>
              <a:gd name="T50" fmla="*/ 349 w 453"/>
              <a:gd name="T51" fmla="*/ 755 h 1421"/>
              <a:gd name="T52" fmla="*/ 332 w 453"/>
              <a:gd name="T53" fmla="*/ 575 h 1421"/>
              <a:gd name="T54" fmla="*/ 294 w 453"/>
              <a:gd name="T55" fmla="*/ 468 h 1421"/>
              <a:gd name="T56" fmla="*/ 325 w 453"/>
              <a:gd name="T57" fmla="*/ 374 h 1421"/>
              <a:gd name="T58" fmla="*/ 335 w 453"/>
              <a:gd name="T59" fmla="*/ 316 h 1421"/>
              <a:gd name="T60" fmla="*/ 355 w 453"/>
              <a:gd name="T61" fmla="*/ 232 h 1421"/>
              <a:gd name="T62" fmla="*/ 352 w 453"/>
              <a:gd name="T63" fmla="*/ 215 h 1421"/>
              <a:gd name="T64" fmla="*/ 328 w 453"/>
              <a:gd name="T65" fmla="*/ 235 h 1421"/>
              <a:gd name="T66" fmla="*/ 352 w 453"/>
              <a:gd name="T67" fmla="*/ 198 h 1421"/>
              <a:gd name="T68" fmla="*/ 325 w 453"/>
              <a:gd name="T69" fmla="*/ 201 h 1421"/>
              <a:gd name="T70" fmla="*/ 296 w 453"/>
              <a:gd name="T71" fmla="*/ 235 h 1421"/>
              <a:gd name="T72" fmla="*/ 275 w 453"/>
              <a:gd name="T73" fmla="*/ 281 h 1421"/>
              <a:gd name="T74" fmla="*/ 214 w 453"/>
              <a:gd name="T75" fmla="*/ 298 h 1421"/>
              <a:gd name="T76" fmla="*/ 196 w 453"/>
              <a:gd name="T77" fmla="*/ 273 h 1421"/>
              <a:gd name="T78" fmla="*/ 168 w 453"/>
              <a:gd name="T79" fmla="*/ 244 h 1421"/>
              <a:gd name="T80" fmla="*/ 204 w 453"/>
              <a:gd name="T81" fmla="*/ 209 h 1421"/>
              <a:gd name="T82" fmla="*/ 217 w 453"/>
              <a:gd name="T83" fmla="*/ 181 h 1421"/>
              <a:gd name="T84" fmla="*/ 224 w 453"/>
              <a:gd name="T85" fmla="*/ 162 h 1421"/>
              <a:gd name="T86" fmla="*/ 224 w 453"/>
              <a:gd name="T87" fmla="*/ 140 h 1421"/>
              <a:gd name="T88" fmla="*/ 214 w 453"/>
              <a:gd name="T89" fmla="*/ 120 h 1421"/>
              <a:gd name="T90" fmla="*/ 200 w 453"/>
              <a:gd name="T91" fmla="*/ 79 h 1421"/>
              <a:gd name="T92" fmla="*/ 212 w 453"/>
              <a:gd name="T93" fmla="*/ 50 h 1421"/>
              <a:gd name="T94" fmla="*/ 183 w 453"/>
              <a:gd name="T95" fmla="*/ 6 h 1421"/>
              <a:gd name="T96" fmla="*/ 129 w 453"/>
              <a:gd name="T97" fmla="*/ 3 h 1421"/>
              <a:gd name="T98" fmla="*/ 183 w 453"/>
              <a:gd name="T99" fmla="*/ 1286 h 1421"/>
              <a:gd name="T100" fmla="*/ 170 w 453"/>
              <a:gd name="T101" fmla="*/ 1363 h 1421"/>
              <a:gd name="T102" fmla="*/ 130 w 453"/>
              <a:gd name="T103" fmla="*/ 1328 h 1421"/>
              <a:gd name="T104" fmla="*/ 140 w 453"/>
              <a:gd name="T105" fmla="*/ 1269 h 1421"/>
              <a:gd name="T106" fmla="*/ 146 w 453"/>
              <a:gd name="T107" fmla="*/ 1226 h 1421"/>
              <a:gd name="T108" fmla="*/ 177 w 453"/>
              <a:gd name="T109" fmla="*/ 1148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3" h="1421">
                <a:moveTo>
                  <a:pt x="129" y="3"/>
                </a:moveTo>
                <a:lnTo>
                  <a:pt x="129" y="3"/>
                </a:lnTo>
                <a:lnTo>
                  <a:pt x="119" y="2"/>
                </a:lnTo>
                <a:lnTo>
                  <a:pt x="110" y="0"/>
                </a:lnTo>
                <a:lnTo>
                  <a:pt x="96" y="0"/>
                </a:lnTo>
                <a:lnTo>
                  <a:pt x="81" y="2"/>
                </a:lnTo>
                <a:lnTo>
                  <a:pt x="65" y="4"/>
                </a:lnTo>
                <a:lnTo>
                  <a:pt x="50" y="9"/>
                </a:lnTo>
                <a:lnTo>
                  <a:pt x="42" y="12"/>
                </a:lnTo>
                <a:lnTo>
                  <a:pt x="35" y="16"/>
                </a:lnTo>
                <a:lnTo>
                  <a:pt x="35" y="16"/>
                </a:lnTo>
                <a:lnTo>
                  <a:pt x="29" y="22"/>
                </a:lnTo>
                <a:lnTo>
                  <a:pt x="23" y="28"/>
                </a:lnTo>
                <a:lnTo>
                  <a:pt x="18" y="35"/>
                </a:lnTo>
                <a:lnTo>
                  <a:pt x="15" y="44"/>
                </a:lnTo>
                <a:lnTo>
                  <a:pt x="11" y="53"/>
                </a:lnTo>
                <a:lnTo>
                  <a:pt x="7" y="63"/>
                </a:lnTo>
                <a:lnTo>
                  <a:pt x="4" y="82"/>
                </a:lnTo>
                <a:lnTo>
                  <a:pt x="1" y="103"/>
                </a:lnTo>
                <a:lnTo>
                  <a:pt x="1" y="122"/>
                </a:lnTo>
                <a:lnTo>
                  <a:pt x="1" y="151"/>
                </a:lnTo>
                <a:lnTo>
                  <a:pt x="1" y="151"/>
                </a:lnTo>
                <a:lnTo>
                  <a:pt x="3" y="183"/>
                </a:lnTo>
                <a:lnTo>
                  <a:pt x="5" y="209"/>
                </a:lnTo>
                <a:lnTo>
                  <a:pt x="5" y="209"/>
                </a:lnTo>
                <a:lnTo>
                  <a:pt x="5" y="222"/>
                </a:lnTo>
                <a:lnTo>
                  <a:pt x="1" y="246"/>
                </a:lnTo>
                <a:lnTo>
                  <a:pt x="1" y="246"/>
                </a:lnTo>
                <a:lnTo>
                  <a:pt x="0" y="257"/>
                </a:lnTo>
                <a:lnTo>
                  <a:pt x="0" y="268"/>
                </a:lnTo>
                <a:lnTo>
                  <a:pt x="3" y="276"/>
                </a:lnTo>
                <a:lnTo>
                  <a:pt x="4" y="285"/>
                </a:lnTo>
                <a:lnTo>
                  <a:pt x="9" y="295"/>
                </a:lnTo>
                <a:lnTo>
                  <a:pt x="11" y="299"/>
                </a:lnTo>
                <a:lnTo>
                  <a:pt x="11" y="299"/>
                </a:lnTo>
                <a:lnTo>
                  <a:pt x="11" y="339"/>
                </a:lnTo>
                <a:lnTo>
                  <a:pt x="11" y="369"/>
                </a:lnTo>
                <a:lnTo>
                  <a:pt x="11" y="391"/>
                </a:lnTo>
                <a:lnTo>
                  <a:pt x="11" y="391"/>
                </a:lnTo>
                <a:lnTo>
                  <a:pt x="13" y="398"/>
                </a:lnTo>
                <a:lnTo>
                  <a:pt x="18" y="405"/>
                </a:lnTo>
                <a:lnTo>
                  <a:pt x="31" y="422"/>
                </a:lnTo>
                <a:lnTo>
                  <a:pt x="45" y="439"/>
                </a:lnTo>
                <a:lnTo>
                  <a:pt x="50" y="446"/>
                </a:lnTo>
                <a:lnTo>
                  <a:pt x="52" y="451"/>
                </a:lnTo>
                <a:lnTo>
                  <a:pt x="52" y="451"/>
                </a:lnTo>
                <a:lnTo>
                  <a:pt x="52" y="462"/>
                </a:lnTo>
                <a:lnTo>
                  <a:pt x="52" y="480"/>
                </a:lnTo>
                <a:lnTo>
                  <a:pt x="48" y="531"/>
                </a:lnTo>
                <a:lnTo>
                  <a:pt x="42" y="602"/>
                </a:lnTo>
                <a:lnTo>
                  <a:pt x="42" y="602"/>
                </a:lnTo>
                <a:lnTo>
                  <a:pt x="31" y="672"/>
                </a:lnTo>
                <a:lnTo>
                  <a:pt x="24" y="725"/>
                </a:lnTo>
                <a:lnTo>
                  <a:pt x="18" y="758"/>
                </a:lnTo>
                <a:lnTo>
                  <a:pt x="18" y="758"/>
                </a:lnTo>
                <a:lnTo>
                  <a:pt x="17" y="765"/>
                </a:lnTo>
                <a:lnTo>
                  <a:pt x="16" y="776"/>
                </a:lnTo>
                <a:lnTo>
                  <a:pt x="17" y="787"/>
                </a:lnTo>
                <a:lnTo>
                  <a:pt x="18" y="797"/>
                </a:lnTo>
                <a:lnTo>
                  <a:pt x="21" y="808"/>
                </a:lnTo>
                <a:lnTo>
                  <a:pt x="24" y="819"/>
                </a:lnTo>
                <a:lnTo>
                  <a:pt x="30" y="828"/>
                </a:lnTo>
                <a:lnTo>
                  <a:pt x="34" y="831"/>
                </a:lnTo>
                <a:lnTo>
                  <a:pt x="39" y="835"/>
                </a:lnTo>
                <a:lnTo>
                  <a:pt x="39" y="835"/>
                </a:lnTo>
                <a:lnTo>
                  <a:pt x="52" y="844"/>
                </a:lnTo>
                <a:lnTo>
                  <a:pt x="62" y="852"/>
                </a:lnTo>
                <a:lnTo>
                  <a:pt x="70" y="856"/>
                </a:lnTo>
                <a:lnTo>
                  <a:pt x="82" y="861"/>
                </a:lnTo>
                <a:lnTo>
                  <a:pt x="82" y="861"/>
                </a:lnTo>
                <a:lnTo>
                  <a:pt x="90" y="864"/>
                </a:lnTo>
                <a:lnTo>
                  <a:pt x="98" y="865"/>
                </a:lnTo>
                <a:lnTo>
                  <a:pt x="111" y="865"/>
                </a:lnTo>
                <a:lnTo>
                  <a:pt x="119" y="862"/>
                </a:lnTo>
                <a:lnTo>
                  <a:pt x="123" y="861"/>
                </a:lnTo>
                <a:lnTo>
                  <a:pt x="123" y="861"/>
                </a:lnTo>
                <a:lnTo>
                  <a:pt x="125" y="879"/>
                </a:lnTo>
                <a:lnTo>
                  <a:pt x="129" y="921"/>
                </a:lnTo>
                <a:lnTo>
                  <a:pt x="130" y="946"/>
                </a:lnTo>
                <a:lnTo>
                  <a:pt x="131" y="968"/>
                </a:lnTo>
                <a:lnTo>
                  <a:pt x="131" y="989"/>
                </a:lnTo>
                <a:lnTo>
                  <a:pt x="129" y="1003"/>
                </a:lnTo>
                <a:lnTo>
                  <a:pt x="129" y="1003"/>
                </a:lnTo>
                <a:lnTo>
                  <a:pt x="125" y="1015"/>
                </a:lnTo>
                <a:lnTo>
                  <a:pt x="118" y="1031"/>
                </a:lnTo>
                <a:lnTo>
                  <a:pt x="101" y="1064"/>
                </a:lnTo>
                <a:lnTo>
                  <a:pt x="83" y="1096"/>
                </a:lnTo>
                <a:lnTo>
                  <a:pt x="77" y="1109"/>
                </a:lnTo>
                <a:lnTo>
                  <a:pt x="72" y="1121"/>
                </a:lnTo>
                <a:lnTo>
                  <a:pt x="72" y="1121"/>
                </a:lnTo>
                <a:lnTo>
                  <a:pt x="69" y="1137"/>
                </a:lnTo>
                <a:lnTo>
                  <a:pt x="65" y="1163"/>
                </a:lnTo>
                <a:lnTo>
                  <a:pt x="60" y="1232"/>
                </a:lnTo>
                <a:lnTo>
                  <a:pt x="56" y="1300"/>
                </a:lnTo>
                <a:lnTo>
                  <a:pt x="53" y="1322"/>
                </a:lnTo>
                <a:lnTo>
                  <a:pt x="52" y="1333"/>
                </a:lnTo>
                <a:lnTo>
                  <a:pt x="52" y="1333"/>
                </a:lnTo>
                <a:lnTo>
                  <a:pt x="45" y="1355"/>
                </a:lnTo>
                <a:lnTo>
                  <a:pt x="41" y="1366"/>
                </a:lnTo>
                <a:lnTo>
                  <a:pt x="39" y="1377"/>
                </a:lnTo>
                <a:lnTo>
                  <a:pt x="39" y="1377"/>
                </a:lnTo>
                <a:lnTo>
                  <a:pt x="36" y="1384"/>
                </a:lnTo>
                <a:lnTo>
                  <a:pt x="35" y="1387"/>
                </a:lnTo>
                <a:lnTo>
                  <a:pt x="35" y="1390"/>
                </a:lnTo>
                <a:lnTo>
                  <a:pt x="36" y="1391"/>
                </a:lnTo>
                <a:lnTo>
                  <a:pt x="42" y="1397"/>
                </a:lnTo>
                <a:lnTo>
                  <a:pt x="42" y="1397"/>
                </a:lnTo>
                <a:lnTo>
                  <a:pt x="47" y="1401"/>
                </a:lnTo>
                <a:lnTo>
                  <a:pt x="56" y="1404"/>
                </a:lnTo>
                <a:lnTo>
                  <a:pt x="64" y="1407"/>
                </a:lnTo>
                <a:lnTo>
                  <a:pt x="75" y="1408"/>
                </a:lnTo>
                <a:lnTo>
                  <a:pt x="95" y="1410"/>
                </a:lnTo>
                <a:lnTo>
                  <a:pt x="112" y="1410"/>
                </a:lnTo>
                <a:lnTo>
                  <a:pt x="112" y="1410"/>
                </a:lnTo>
                <a:lnTo>
                  <a:pt x="129" y="1413"/>
                </a:lnTo>
                <a:lnTo>
                  <a:pt x="149" y="1418"/>
                </a:lnTo>
                <a:lnTo>
                  <a:pt x="170" y="1420"/>
                </a:lnTo>
                <a:lnTo>
                  <a:pt x="180" y="1421"/>
                </a:lnTo>
                <a:lnTo>
                  <a:pt x="187" y="1421"/>
                </a:lnTo>
                <a:lnTo>
                  <a:pt x="187" y="1421"/>
                </a:lnTo>
                <a:lnTo>
                  <a:pt x="193" y="1420"/>
                </a:lnTo>
                <a:lnTo>
                  <a:pt x="198" y="1418"/>
                </a:lnTo>
                <a:lnTo>
                  <a:pt x="205" y="1413"/>
                </a:lnTo>
                <a:lnTo>
                  <a:pt x="210" y="1409"/>
                </a:lnTo>
                <a:lnTo>
                  <a:pt x="211" y="1408"/>
                </a:lnTo>
                <a:lnTo>
                  <a:pt x="211" y="1408"/>
                </a:lnTo>
                <a:lnTo>
                  <a:pt x="230" y="1404"/>
                </a:lnTo>
                <a:lnTo>
                  <a:pt x="252" y="1403"/>
                </a:lnTo>
                <a:lnTo>
                  <a:pt x="281" y="1401"/>
                </a:lnTo>
                <a:lnTo>
                  <a:pt x="281" y="1401"/>
                </a:lnTo>
                <a:lnTo>
                  <a:pt x="312" y="1398"/>
                </a:lnTo>
                <a:lnTo>
                  <a:pt x="337" y="1395"/>
                </a:lnTo>
                <a:lnTo>
                  <a:pt x="348" y="1392"/>
                </a:lnTo>
                <a:lnTo>
                  <a:pt x="355" y="1389"/>
                </a:lnTo>
                <a:lnTo>
                  <a:pt x="360" y="1385"/>
                </a:lnTo>
                <a:lnTo>
                  <a:pt x="361" y="1383"/>
                </a:lnTo>
                <a:lnTo>
                  <a:pt x="361" y="1380"/>
                </a:lnTo>
                <a:lnTo>
                  <a:pt x="361" y="1380"/>
                </a:lnTo>
                <a:lnTo>
                  <a:pt x="361" y="1377"/>
                </a:lnTo>
                <a:lnTo>
                  <a:pt x="360" y="1373"/>
                </a:lnTo>
                <a:lnTo>
                  <a:pt x="359" y="1369"/>
                </a:lnTo>
                <a:lnTo>
                  <a:pt x="357" y="1366"/>
                </a:lnTo>
                <a:lnTo>
                  <a:pt x="347" y="1360"/>
                </a:lnTo>
                <a:lnTo>
                  <a:pt x="331" y="1354"/>
                </a:lnTo>
                <a:lnTo>
                  <a:pt x="331" y="1354"/>
                </a:lnTo>
                <a:lnTo>
                  <a:pt x="308" y="1345"/>
                </a:lnTo>
                <a:lnTo>
                  <a:pt x="301" y="1342"/>
                </a:lnTo>
                <a:lnTo>
                  <a:pt x="292" y="1333"/>
                </a:lnTo>
                <a:lnTo>
                  <a:pt x="292" y="1333"/>
                </a:lnTo>
                <a:lnTo>
                  <a:pt x="269" y="1314"/>
                </a:lnTo>
                <a:lnTo>
                  <a:pt x="260" y="1307"/>
                </a:lnTo>
                <a:lnTo>
                  <a:pt x="258" y="1273"/>
                </a:lnTo>
                <a:lnTo>
                  <a:pt x="258" y="1253"/>
                </a:lnTo>
                <a:lnTo>
                  <a:pt x="258" y="1253"/>
                </a:lnTo>
                <a:lnTo>
                  <a:pt x="261" y="1233"/>
                </a:lnTo>
                <a:lnTo>
                  <a:pt x="272" y="1189"/>
                </a:lnTo>
                <a:lnTo>
                  <a:pt x="283" y="1136"/>
                </a:lnTo>
                <a:lnTo>
                  <a:pt x="287" y="1113"/>
                </a:lnTo>
                <a:lnTo>
                  <a:pt x="288" y="1094"/>
                </a:lnTo>
                <a:lnTo>
                  <a:pt x="288" y="1094"/>
                </a:lnTo>
                <a:lnTo>
                  <a:pt x="290" y="1055"/>
                </a:lnTo>
                <a:lnTo>
                  <a:pt x="296" y="1006"/>
                </a:lnTo>
                <a:lnTo>
                  <a:pt x="304" y="959"/>
                </a:lnTo>
                <a:lnTo>
                  <a:pt x="307" y="940"/>
                </a:lnTo>
                <a:lnTo>
                  <a:pt x="311" y="926"/>
                </a:lnTo>
                <a:lnTo>
                  <a:pt x="311" y="926"/>
                </a:lnTo>
                <a:lnTo>
                  <a:pt x="319" y="901"/>
                </a:lnTo>
                <a:lnTo>
                  <a:pt x="325" y="873"/>
                </a:lnTo>
                <a:lnTo>
                  <a:pt x="331" y="842"/>
                </a:lnTo>
                <a:lnTo>
                  <a:pt x="331" y="842"/>
                </a:lnTo>
                <a:lnTo>
                  <a:pt x="335" y="841"/>
                </a:lnTo>
                <a:lnTo>
                  <a:pt x="342" y="838"/>
                </a:lnTo>
                <a:lnTo>
                  <a:pt x="346" y="837"/>
                </a:lnTo>
                <a:lnTo>
                  <a:pt x="348" y="835"/>
                </a:lnTo>
                <a:lnTo>
                  <a:pt x="351" y="831"/>
                </a:lnTo>
                <a:lnTo>
                  <a:pt x="352" y="828"/>
                </a:lnTo>
                <a:lnTo>
                  <a:pt x="352" y="828"/>
                </a:lnTo>
                <a:lnTo>
                  <a:pt x="353" y="803"/>
                </a:lnTo>
                <a:lnTo>
                  <a:pt x="353" y="790"/>
                </a:lnTo>
                <a:lnTo>
                  <a:pt x="352" y="781"/>
                </a:lnTo>
                <a:lnTo>
                  <a:pt x="352" y="781"/>
                </a:lnTo>
                <a:lnTo>
                  <a:pt x="349" y="755"/>
                </a:lnTo>
                <a:lnTo>
                  <a:pt x="345" y="705"/>
                </a:lnTo>
                <a:lnTo>
                  <a:pt x="340" y="651"/>
                </a:lnTo>
                <a:lnTo>
                  <a:pt x="338" y="616"/>
                </a:lnTo>
                <a:lnTo>
                  <a:pt x="338" y="616"/>
                </a:lnTo>
                <a:lnTo>
                  <a:pt x="338" y="606"/>
                </a:lnTo>
                <a:lnTo>
                  <a:pt x="337" y="596"/>
                </a:lnTo>
                <a:lnTo>
                  <a:pt x="332" y="575"/>
                </a:lnTo>
                <a:lnTo>
                  <a:pt x="326" y="554"/>
                </a:lnTo>
                <a:lnTo>
                  <a:pt x="318" y="535"/>
                </a:lnTo>
                <a:lnTo>
                  <a:pt x="318" y="535"/>
                </a:lnTo>
                <a:lnTo>
                  <a:pt x="310" y="515"/>
                </a:lnTo>
                <a:lnTo>
                  <a:pt x="302" y="493"/>
                </a:lnTo>
                <a:lnTo>
                  <a:pt x="294" y="468"/>
                </a:lnTo>
                <a:lnTo>
                  <a:pt x="294" y="468"/>
                </a:lnTo>
                <a:lnTo>
                  <a:pt x="301" y="447"/>
                </a:lnTo>
                <a:lnTo>
                  <a:pt x="310" y="428"/>
                </a:lnTo>
                <a:lnTo>
                  <a:pt x="318" y="407"/>
                </a:lnTo>
                <a:lnTo>
                  <a:pt x="318" y="407"/>
                </a:lnTo>
                <a:lnTo>
                  <a:pt x="322" y="397"/>
                </a:lnTo>
                <a:lnTo>
                  <a:pt x="324" y="386"/>
                </a:lnTo>
                <a:lnTo>
                  <a:pt x="325" y="374"/>
                </a:lnTo>
                <a:lnTo>
                  <a:pt x="326" y="362"/>
                </a:lnTo>
                <a:lnTo>
                  <a:pt x="326" y="340"/>
                </a:lnTo>
                <a:lnTo>
                  <a:pt x="328" y="332"/>
                </a:lnTo>
                <a:lnTo>
                  <a:pt x="328" y="327"/>
                </a:lnTo>
                <a:lnTo>
                  <a:pt x="328" y="327"/>
                </a:lnTo>
                <a:lnTo>
                  <a:pt x="330" y="322"/>
                </a:lnTo>
                <a:lnTo>
                  <a:pt x="335" y="316"/>
                </a:lnTo>
                <a:lnTo>
                  <a:pt x="345" y="304"/>
                </a:lnTo>
                <a:lnTo>
                  <a:pt x="359" y="289"/>
                </a:lnTo>
                <a:lnTo>
                  <a:pt x="369" y="293"/>
                </a:lnTo>
                <a:lnTo>
                  <a:pt x="453" y="201"/>
                </a:lnTo>
                <a:lnTo>
                  <a:pt x="453" y="195"/>
                </a:lnTo>
                <a:lnTo>
                  <a:pt x="416" y="162"/>
                </a:lnTo>
                <a:lnTo>
                  <a:pt x="355" y="232"/>
                </a:lnTo>
                <a:lnTo>
                  <a:pt x="348" y="239"/>
                </a:lnTo>
                <a:lnTo>
                  <a:pt x="342" y="239"/>
                </a:lnTo>
                <a:lnTo>
                  <a:pt x="342" y="239"/>
                </a:lnTo>
                <a:lnTo>
                  <a:pt x="347" y="229"/>
                </a:lnTo>
                <a:lnTo>
                  <a:pt x="351" y="222"/>
                </a:lnTo>
                <a:lnTo>
                  <a:pt x="352" y="218"/>
                </a:lnTo>
                <a:lnTo>
                  <a:pt x="352" y="215"/>
                </a:lnTo>
                <a:lnTo>
                  <a:pt x="352" y="215"/>
                </a:lnTo>
                <a:lnTo>
                  <a:pt x="352" y="215"/>
                </a:lnTo>
                <a:lnTo>
                  <a:pt x="351" y="214"/>
                </a:lnTo>
                <a:lnTo>
                  <a:pt x="347" y="216"/>
                </a:lnTo>
                <a:lnTo>
                  <a:pt x="340" y="223"/>
                </a:lnTo>
                <a:lnTo>
                  <a:pt x="328" y="235"/>
                </a:lnTo>
                <a:lnTo>
                  <a:pt x="328" y="235"/>
                </a:lnTo>
                <a:lnTo>
                  <a:pt x="334" y="224"/>
                </a:lnTo>
                <a:lnTo>
                  <a:pt x="342" y="209"/>
                </a:lnTo>
                <a:lnTo>
                  <a:pt x="342" y="209"/>
                </a:lnTo>
                <a:lnTo>
                  <a:pt x="345" y="205"/>
                </a:lnTo>
                <a:lnTo>
                  <a:pt x="347" y="203"/>
                </a:lnTo>
                <a:lnTo>
                  <a:pt x="351" y="201"/>
                </a:lnTo>
                <a:lnTo>
                  <a:pt x="352" y="198"/>
                </a:lnTo>
                <a:lnTo>
                  <a:pt x="352" y="198"/>
                </a:lnTo>
                <a:lnTo>
                  <a:pt x="352" y="197"/>
                </a:lnTo>
                <a:lnTo>
                  <a:pt x="349" y="195"/>
                </a:lnTo>
                <a:lnTo>
                  <a:pt x="342" y="197"/>
                </a:lnTo>
                <a:lnTo>
                  <a:pt x="332" y="198"/>
                </a:lnTo>
                <a:lnTo>
                  <a:pt x="325" y="201"/>
                </a:lnTo>
                <a:lnTo>
                  <a:pt x="325" y="201"/>
                </a:lnTo>
                <a:lnTo>
                  <a:pt x="318" y="207"/>
                </a:lnTo>
                <a:lnTo>
                  <a:pt x="312" y="215"/>
                </a:lnTo>
                <a:lnTo>
                  <a:pt x="307" y="221"/>
                </a:lnTo>
                <a:lnTo>
                  <a:pt x="305" y="226"/>
                </a:lnTo>
                <a:lnTo>
                  <a:pt x="305" y="226"/>
                </a:lnTo>
                <a:lnTo>
                  <a:pt x="302" y="229"/>
                </a:lnTo>
                <a:lnTo>
                  <a:pt x="296" y="235"/>
                </a:lnTo>
                <a:lnTo>
                  <a:pt x="292" y="241"/>
                </a:lnTo>
                <a:lnTo>
                  <a:pt x="288" y="246"/>
                </a:lnTo>
                <a:lnTo>
                  <a:pt x="288" y="246"/>
                </a:lnTo>
                <a:lnTo>
                  <a:pt x="283" y="258"/>
                </a:lnTo>
                <a:lnTo>
                  <a:pt x="277" y="273"/>
                </a:lnTo>
                <a:lnTo>
                  <a:pt x="277" y="273"/>
                </a:lnTo>
                <a:lnTo>
                  <a:pt x="275" y="281"/>
                </a:lnTo>
                <a:lnTo>
                  <a:pt x="271" y="295"/>
                </a:lnTo>
                <a:lnTo>
                  <a:pt x="267" y="312"/>
                </a:lnTo>
                <a:lnTo>
                  <a:pt x="251" y="346"/>
                </a:lnTo>
                <a:lnTo>
                  <a:pt x="217" y="316"/>
                </a:lnTo>
                <a:lnTo>
                  <a:pt x="217" y="316"/>
                </a:lnTo>
                <a:lnTo>
                  <a:pt x="217" y="306"/>
                </a:lnTo>
                <a:lnTo>
                  <a:pt x="214" y="298"/>
                </a:lnTo>
                <a:lnTo>
                  <a:pt x="213" y="293"/>
                </a:lnTo>
                <a:lnTo>
                  <a:pt x="211" y="289"/>
                </a:lnTo>
                <a:lnTo>
                  <a:pt x="211" y="289"/>
                </a:lnTo>
                <a:lnTo>
                  <a:pt x="202" y="277"/>
                </a:lnTo>
                <a:lnTo>
                  <a:pt x="200" y="275"/>
                </a:lnTo>
                <a:lnTo>
                  <a:pt x="196" y="273"/>
                </a:lnTo>
                <a:lnTo>
                  <a:pt x="196" y="273"/>
                </a:lnTo>
                <a:lnTo>
                  <a:pt x="190" y="268"/>
                </a:lnTo>
                <a:lnTo>
                  <a:pt x="182" y="259"/>
                </a:lnTo>
                <a:lnTo>
                  <a:pt x="175" y="252"/>
                </a:lnTo>
                <a:lnTo>
                  <a:pt x="170" y="248"/>
                </a:lnTo>
                <a:lnTo>
                  <a:pt x="170" y="248"/>
                </a:lnTo>
                <a:lnTo>
                  <a:pt x="169" y="247"/>
                </a:lnTo>
                <a:lnTo>
                  <a:pt x="168" y="244"/>
                </a:lnTo>
                <a:lnTo>
                  <a:pt x="166" y="239"/>
                </a:lnTo>
                <a:lnTo>
                  <a:pt x="177" y="215"/>
                </a:lnTo>
                <a:lnTo>
                  <a:pt x="177" y="215"/>
                </a:lnTo>
                <a:lnTo>
                  <a:pt x="189" y="214"/>
                </a:lnTo>
                <a:lnTo>
                  <a:pt x="199" y="211"/>
                </a:lnTo>
                <a:lnTo>
                  <a:pt x="201" y="210"/>
                </a:lnTo>
                <a:lnTo>
                  <a:pt x="204" y="209"/>
                </a:lnTo>
                <a:lnTo>
                  <a:pt x="204" y="209"/>
                </a:lnTo>
                <a:lnTo>
                  <a:pt x="207" y="197"/>
                </a:lnTo>
                <a:lnTo>
                  <a:pt x="211" y="188"/>
                </a:lnTo>
                <a:lnTo>
                  <a:pt x="211" y="188"/>
                </a:lnTo>
                <a:lnTo>
                  <a:pt x="213" y="187"/>
                </a:lnTo>
                <a:lnTo>
                  <a:pt x="216" y="186"/>
                </a:lnTo>
                <a:lnTo>
                  <a:pt x="217" y="181"/>
                </a:lnTo>
                <a:lnTo>
                  <a:pt x="217" y="181"/>
                </a:lnTo>
                <a:lnTo>
                  <a:pt x="217" y="173"/>
                </a:lnTo>
                <a:lnTo>
                  <a:pt x="217" y="168"/>
                </a:lnTo>
                <a:lnTo>
                  <a:pt x="217" y="168"/>
                </a:lnTo>
                <a:lnTo>
                  <a:pt x="220" y="164"/>
                </a:lnTo>
                <a:lnTo>
                  <a:pt x="224" y="162"/>
                </a:lnTo>
                <a:lnTo>
                  <a:pt x="224" y="162"/>
                </a:lnTo>
                <a:lnTo>
                  <a:pt x="222" y="159"/>
                </a:lnTo>
                <a:lnTo>
                  <a:pt x="219" y="153"/>
                </a:lnTo>
                <a:lnTo>
                  <a:pt x="217" y="145"/>
                </a:lnTo>
                <a:lnTo>
                  <a:pt x="217" y="145"/>
                </a:lnTo>
                <a:lnTo>
                  <a:pt x="219" y="144"/>
                </a:lnTo>
                <a:lnTo>
                  <a:pt x="222" y="141"/>
                </a:lnTo>
                <a:lnTo>
                  <a:pt x="224" y="140"/>
                </a:lnTo>
                <a:lnTo>
                  <a:pt x="224" y="138"/>
                </a:lnTo>
                <a:lnTo>
                  <a:pt x="225" y="134"/>
                </a:lnTo>
                <a:lnTo>
                  <a:pt x="224" y="130"/>
                </a:lnTo>
                <a:lnTo>
                  <a:pt x="224" y="130"/>
                </a:lnTo>
                <a:lnTo>
                  <a:pt x="222" y="127"/>
                </a:lnTo>
                <a:lnTo>
                  <a:pt x="219" y="124"/>
                </a:lnTo>
                <a:lnTo>
                  <a:pt x="214" y="120"/>
                </a:lnTo>
                <a:lnTo>
                  <a:pt x="208" y="114"/>
                </a:lnTo>
                <a:lnTo>
                  <a:pt x="206" y="110"/>
                </a:lnTo>
                <a:lnTo>
                  <a:pt x="204" y="104"/>
                </a:lnTo>
                <a:lnTo>
                  <a:pt x="204" y="104"/>
                </a:lnTo>
                <a:lnTo>
                  <a:pt x="200" y="92"/>
                </a:lnTo>
                <a:lnTo>
                  <a:pt x="199" y="83"/>
                </a:lnTo>
                <a:lnTo>
                  <a:pt x="200" y="79"/>
                </a:lnTo>
                <a:lnTo>
                  <a:pt x="200" y="77"/>
                </a:lnTo>
                <a:lnTo>
                  <a:pt x="207" y="80"/>
                </a:lnTo>
                <a:lnTo>
                  <a:pt x="211" y="70"/>
                </a:lnTo>
                <a:lnTo>
                  <a:pt x="220" y="70"/>
                </a:lnTo>
                <a:lnTo>
                  <a:pt x="220" y="70"/>
                </a:lnTo>
                <a:lnTo>
                  <a:pt x="216" y="59"/>
                </a:lnTo>
                <a:lnTo>
                  <a:pt x="212" y="50"/>
                </a:lnTo>
                <a:lnTo>
                  <a:pt x="211" y="40"/>
                </a:lnTo>
                <a:lnTo>
                  <a:pt x="211" y="40"/>
                </a:lnTo>
                <a:lnTo>
                  <a:pt x="207" y="32"/>
                </a:lnTo>
                <a:lnTo>
                  <a:pt x="202" y="22"/>
                </a:lnTo>
                <a:lnTo>
                  <a:pt x="194" y="14"/>
                </a:lnTo>
                <a:lnTo>
                  <a:pt x="189" y="10"/>
                </a:lnTo>
                <a:lnTo>
                  <a:pt x="183" y="6"/>
                </a:lnTo>
                <a:lnTo>
                  <a:pt x="183" y="6"/>
                </a:lnTo>
                <a:lnTo>
                  <a:pt x="176" y="4"/>
                </a:lnTo>
                <a:lnTo>
                  <a:pt x="169" y="3"/>
                </a:lnTo>
                <a:lnTo>
                  <a:pt x="151" y="2"/>
                </a:lnTo>
                <a:lnTo>
                  <a:pt x="136" y="3"/>
                </a:lnTo>
                <a:lnTo>
                  <a:pt x="129" y="3"/>
                </a:lnTo>
                <a:lnTo>
                  <a:pt x="129" y="3"/>
                </a:lnTo>
                <a:close/>
                <a:moveTo>
                  <a:pt x="177" y="1148"/>
                </a:moveTo>
                <a:lnTo>
                  <a:pt x="177" y="1148"/>
                </a:lnTo>
                <a:lnTo>
                  <a:pt x="180" y="1194"/>
                </a:lnTo>
                <a:lnTo>
                  <a:pt x="183" y="1249"/>
                </a:lnTo>
                <a:lnTo>
                  <a:pt x="183" y="1249"/>
                </a:lnTo>
                <a:lnTo>
                  <a:pt x="183" y="1267"/>
                </a:lnTo>
                <a:lnTo>
                  <a:pt x="183" y="1286"/>
                </a:lnTo>
                <a:lnTo>
                  <a:pt x="183" y="1286"/>
                </a:lnTo>
                <a:lnTo>
                  <a:pt x="182" y="1297"/>
                </a:lnTo>
                <a:lnTo>
                  <a:pt x="180" y="1308"/>
                </a:lnTo>
                <a:lnTo>
                  <a:pt x="177" y="1326"/>
                </a:lnTo>
                <a:lnTo>
                  <a:pt x="177" y="1326"/>
                </a:lnTo>
                <a:lnTo>
                  <a:pt x="172" y="1349"/>
                </a:lnTo>
                <a:lnTo>
                  <a:pt x="170" y="1363"/>
                </a:lnTo>
                <a:lnTo>
                  <a:pt x="170" y="1363"/>
                </a:lnTo>
                <a:lnTo>
                  <a:pt x="153" y="1355"/>
                </a:lnTo>
                <a:lnTo>
                  <a:pt x="141" y="1345"/>
                </a:lnTo>
                <a:lnTo>
                  <a:pt x="136" y="1340"/>
                </a:lnTo>
                <a:lnTo>
                  <a:pt x="133" y="1337"/>
                </a:lnTo>
                <a:lnTo>
                  <a:pt x="133" y="1337"/>
                </a:lnTo>
                <a:lnTo>
                  <a:pt x="130" y="1328"/>
                </a:lnTo>
                <a:lnTo>
                  <a:pt x="129" y="1321"/>
                </a:lnTo>
                <a:lnTo>
                  <a:pt x="129" y="1313"/>
                </a:lnTo>
                <a:lnTo>
                  <a:pt x="127" y="1292"/>
                </a:lnTo>
                <a:lnTo>
                  <a:pt x="127" y="1292"/>
                </a:lnTo>
                <a:lnTo>
                  <a:pt x="134" y="1283"/>
                </a:lnTo>
                <a:lnTo>
                  <a:pt x="137" y="1274"/>
                </a:lnTo>
                <a:lnTo>
                  <a:pt x="140" y="1269"/>
                </a:lnTo>
                <a:lnTo>
                  <a:pt x="140" y="1266"/>
                </a:lnTo>
                <a:lnTo>
                  <a:pt x="140" y="1266"/>
                </a:lnTo>
                <a:lnTo>
                  <a:pt x="139" y="1257"/>
                </a:lnTo>
                <a:lnTo>
                  <a:pt x="140" y="1247"/>
                </a:lnTo>
                <a:lnTo>
                  <a:pt x="142" y="1236"/>
                </a:lnTo>
                <a:lnTo>
                  <a:pt x="146" y="1226"/>
                </a:lnTo>
                <a:lnTo>
                  <a:pt x="146" y="1226"/>
                </a:lnTo>
                <a:lnTo>
                  <a:pt x="159" y="1202"/>
                </a:lnTo>
                <a:lnTo>
                  <a:pt x="164" y="1191"/>
                </a:lnTo>
                <a:lnTo>
                  <a:pt x="166" y="1185"/>
                </a:lnTo>
                <a:lnTo>
                  <a:pt x="166" y="1185"/>
                </a:lnTo>
                <a:lnTo>
                  <a:pt x="171" y="1166"/>
                </a:lnTo>
                <a:lnTo>
                  <a:pt x="177" y="1148"/>
                </a:lnTo>
                <a:lnTo>
                  <a:pt x="177" y="11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57E71853-4C85-4DAE-87FB-4DA0A656E106}"/>
              </a:ext>
            </a:extLst>
          </p:cNvPr>
          <p:cNvSpPr>
            <a:spLocks/>
          </p:cNvSpPr>
          <p:nvPr/>
        </p:nvSpPr>
        <p:spPr bwMode="auto">
          <a:xfrm>
            <a:off x="6507211" y="2753923"/>
            <a:ext cx="649359" cy="1637513"/>
          </a:xfrm>
          <a:custGeom>
            <a:avLst/>
            <a:gdLst>
              <a:gd name="T0" fmla="*/ 359 w 506"/>
              <a:gd name="T1" fmla="*/ 96 h 1276"/>
              <a:gd name="T2" fmla="*/ 338 w 506"/>
              <a:gd name="T3" fmla="*/ 37 h 1276"/>
              <a:gd name="T4" fmla="*/ 308 w 506"/>
              <a:gd name="T5" fmla="*/ 18 h 1276"/>
              <a:gd name="T6" fmla="*/ 228 w 506"/>
              <a:gd name="T7" fmla="*/ 6 h 1276"/>
              <a:gd name="T8" fmla="*/ 212 w 506"/>
              <a:gd name="T9" fmla="*/ 19 h 1276"/>
              <a:gd name="T10" fmla="*/ 182 w 506"/>
              <a:gd name="T11" fmla="*/ 42 h 1276"/>
              <a:gd name="T12" fmla="*/ 166 w 506"/>
              <a:gd name="T13" fmla="*/ 57 h 1276"/>
              <a:gd name="T14" fmla="*/ 168 w 506"/>
              <a:gd name="T15" fmla="*/ 93 h 1276"/>
              <a:gd name="T16" fmla="*/ 182 w 506"/>
              <a:gd name="T17" fmla="*/ 137 h 1276"/>
              <a:gd name="T18" fmla="*/ 224 w 506"/>
              <a:gd name="T19" fmla="*/ 181 h 1276"/>
              <a:gd name="T20" fmla="*/ 254 w 506"/>
              <a:gd name="T21" fmla="*/ 211 h 1276"/>
              <a:gd name="T22" fmla="*/ 242 w 506"/>
              <a:gd name="T23" fmla="*/ 225 h 1276"/>
              <a:gd name="T24" fmla="*/ 223 w 506"/>
              <a:gd name="T25" fmla="*/ 235 h 1276"/>
              <a:gd name="T26" fmla="*/ 182 w 506"/>
              <a:gd name="T27" fmla="*/ 282 h 1276"/>
              <a:gd name="T28" fmla="*/ 159 w 506"/>
              <a:gd name="T29" fmla="*/ 424 h 1276"/>
              <a:gd name="T30" fmla="*/ 122 w 506"/>
              <a:gd name="T31" fmla="*/ 429 h 1276"/>
              <a:gd name="T32" fmla="*/ 146 w 506"/>
              <a:gd name="T33" fmla="*/ 443 h 1276"/>
              <a:gd name="T34" fmla="*/ 147 w 506"/>
              <a:gd name="T35" fmla="*/ 480 h 1276"/>
              <a:gd name="T36" fmla="*/ 172 w 506"/>
              <a:gd name="T37" fmla="*/ 507 h 1276"/>
              <a:gd name="T38" fmla="*/ 154 w 506"/>
              <a:gd name="T39" fmla="*/ 615 h 1276"/>
              <a:gd name="T40" fmla="*/ 140 w 506"/>
              <a:gd name="T41" fmla="*/ 826 h 1276"/>
              <a:gd name="T42" fmla="*/ 128 w 506"/>
              <a:gd name="T43" fmla="*/ 991 h 1276"/>
              <a:gd name="T44" fmla="*/ 112 w 506"/>
              <a:gd name="T45" fmla="*/ 1067 h 1276"/>
              <a:gd name="T46" fmla="*/ 95 w 506"/>
              <a:gd name="T47" fmla="*/ 1203 h 1276"/>
              <a:gd name="T48" fmla="*/ 60 w 506"/>
              <a:gd name="T49" fmla="*/ 1227 h 1276"/>
              <a:gd name="T50" fmla="*/ 7 w 506"/>
              <a:gd name="T51" fmla="*/ 1235 h 1276"/>
              <a:gd name="T52" fmla="*/ 1 w 506"/>
              <a:gd name="T53" fmla="*/ 1255 h 1276"/>
              <a:gd name="T54" fmla="*/ 39 w 506"/>
              <a:gd name="T55" fmla="*/ 1269 h 1276"/>
              <a:gd name="T56" fmla="*/ 143 w 506"/>
              <a:gd name="T57" fmla="*/ 1276 h 1276"/>
              <a:gd name="T58" fmla="*/ 170 w 506"/>
              <a:gd name="T59" fmla="*/ 1243 h 1276"/>
              <a:gd name="T60" fmla="*/ 213 w 506"/>
              <a:gd name="T61" fmla="*/ 1078 h 1276"/>
              <a:gd name="T62" fmla="*/ 217 w 506"/>
              <a:gd name="T63" fmla="*/ 987 h 1276"/>
              <a:gd name="T64" fmla="*/ 261 w 506"/>
              <a:gd name="T65" fmla="*/ 856 h 1276"/>
              <a:gd name="T66" fmla="*/ 288 w 506"/>
              <a:gd name="T67" fmla="*/ 755 h 1276"/>
              <a:gd name="T68" fmla="*/ 325 w 506"/>
              <a:gd name="T69" fmla="*/ 968 h 1276"/>
              <a:gd name="T70" fmla="*/ 330 w 506"/>
              <a:gd name="T71" fmla="*/ 1099 h 1276"/>
              <a:gd name="T72" fmla="*/ 316 w 506"/>
              <a:gd name="T73" fmla="*/ 1184 h 1276"/>
              <a:gd name="T74" fmla="*/ 295 w 506"/>
              <a:gd name="T75" fmla="*/ 1227 h 1276"/>
              <a:gd name="T76" fmla="*/ 276 w 506"/>
              <a:gd name="T77" fmla="*/ 1258 h 1276"/>
              <a:gd name="T78" fmla="*/ 306 w 506"/>
              <a:gd name="T79" fmla="*/ 1272 h 1276"/>
              <a:gd name="T80" fmla="*/ 361 w 506"/>
              <a:gd name="T81" fmla="*/ 1269 h 1276"/>
              <a:gd name="T82" fmla="*/ 397 w 506"/>
              <a:gd name="T83" fmla="*/ 1237 h 1276"/>
              <a:gd name="T84" fmla="*/ 417 w 506"/>
              <a:gd name="T85" fmla="*/ 1220 h 1276"/>
              <a:gd name="T86" fmla="*/ 430 w 506"/>
              <a:gd name="T87" fmla="*/ 1028 h 1276"/>
              <a:gd name="T88" fmla="*/ 426 w 506"/>
              <a:gd name="T89" fmla="*/ 934 h 1276"/>
              <a:gd name="T90" fmla="*/ 438 w 506"/>
              <a:gd name="T91" fmla="*/ 792 h 1276"/>
              <a:gd name="T92" fmla="*/ 449 w 506"/>
              <a:gd name="T93" fmla="*/ 633 h 1276"/>
              <a:gd name="T94" fmla="*/ 482 w 506"/>
              <a:gd name="T95" fmla="*/ 571 h 1276"/>
              <a:gd name="T96" fmla="*/ 485 w 506"/>
              <a:gd name="T97" fmla="*/ 526 h 1276"/>
              <a:gd name="T98" fmla="*/ 503 w 506"/>
              <a:gd name="T99" fmla="*/ 452 h 1276"/>
              <a:gd name="T100" fmla="*/ 500 w 506"/>
              <a:gd name="T101" fmla="*/ 282 h 1276"/>
              <a:gd name="T102" fmla="*/ 447 w 506"/>
              <a:gd name="T103" fmla="*/ 232 h 1276"/>
              <a:gd name="T104" fmla="*/ 429 w 506"/>
              <a:gd name="T105" fmla="*/ 216 h 1276"/>
              <a:gd name="T106" fmla="*/ 393 w 506"/>
              <a:gd name="T107" fmla="*/ 201 h 1276"/>
              <a:gd name="T108" fmla="*/ 379 w 506"/>
              <a:gd name="T109" fmla="*/ 16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1276">
                <a:moveTo>
                  <a:pt x="357" y="151"/>
                </a:moveTo>
                <a:lnTo>
                  <a:pt x="357" y="151"/>
                </a:lnTo>
                <a:lnTo>
                  <a:pt x="358" y="142"/>
                </a:lnTo>
                <a:lnTo>
                  <a:pt x="359" y="123"/>
                </a:lnTo>
                <a:lnTo>
                  <a:pt x="359" y="110"/>
                </a:lnTo>
                <a:lnTo>
                  <a:pt x="359" y="96"/>
                </a:lnTo>
                <a:lnTo>
                  <a:pt x="357" y="83"/>
                </a:lnTo>
                <a:lnTo>
                  <a:pt x="353" y="71"/>
                </a:lnTo>
                <a:lnTo>
                  <a:pt x="353" y="71"/>
                </a:lnTo>
                <a:lnTo>
                  <a:pt x="346" y="53"/>
                </a:lnTo>
                <a:lnTo>
                  <a:pt x="341" y="42"/>
                </a:lnTo>
                <a:lnTo>
                  <a:pt x="338" y="37"/>
                </a:lnTo>
                <a:lnTo>
                  <a:pt x="336" y="34"/>
                </a:lnTo>
                <a:lnTo>
                  <a:pt x="331" y="30"/>
                </a:lnTo>
                <a:lnTo>
                  <a:pt x="326" y="27"/>
                </a:lnTo>
                <a:lnTo>
                  <a:pt x="326" y="27"/>
                </a:lnTo>
                <a:lnTo>
                  <a:pt x="318" y="23"/>
                </a:lnTo>
                <a:lnTo>
                  <a:pt x="308" y="18"/>
                </a:lnTo>
                <a:lnTo>
                  <a:pt x="286" y="10"/>
                </a:lnTo>
                <a:lnTo>
                  <a:pt x="251" y="0"/>
                </a:lnTo>
                <a:lnTo>
                  <a:pt x="251" y="0"/>
                </a:lnTo>
                <a:lnTo>
                  <a:pt x="246" y="0"/>
                </a:lnTo>
                <a:lnTo>
                  <a:pt x="240" y="1"/>
                </a:lnTo>
                <a:lnTo>
                  <a:pt x="228" y="6"/>
                </a:lnTo>
                <a:lnTo>
                  <a:pt x="217" y="11"/>
                </a:lnTo>
                <a:lnTo>
                  <a:pt x="213" y="13"/>
                </a:lnTo>
                <a:lnTo>
                  <a:pt x="212" y="16"/>
                </a:lnTo>
                <a:lnTo>
                  <a:pt x="212" y="16"/>
                </a:lnTo>
                <a:lnTo>
                  <a:pt x="212" y="18"/>
                </a:lnTo>
                <a:lnTo>
                  <a:pt x="212" y="19"/>
                </a:lnTo>
                <a:lnTo>
                  <a:pt x="211" y="22"/>
                </a:lnTo>
                <a:lnTo>
                  <a:pt x="205" y="27"/>
                </a:lnTo>
                <a:lnTo>
                  <a:pt x="205" y="27"/>
                </a:lnTo>
                <a:lnTo>
                  <a:pt x="192" y="35"/>
                </a:lnTo>
                <a:lnTo>
                  <a:pt x="182" y="42"/>
                </a:lnTo>
                <a:lnTo>
                  <a:pt x="182" y="42"/>
                </a:lnTo>
                <a:lnTo>
                  <a:pt x="176" y="45"/>
                </a:lnTo>
                <a:lnTo>
                  <a:pt x="171" y="48"/>
                </a:lnTo>
                <a:lnTo>
                  <a:pt x="169" y="49"/>
                </a:lnTo>
                <a:lnTo>
                  <a:pt x="168" y="52"/>
                </a:lnTo>
                <a:lnTo>
                  <a:pt x="166" y="54"/>
                </a:lnTo>
                <a:lnTo>
                  <a:pt x="166" y="57"/>
                </a:lnTo>
                <a:lnTo>
                  <a:pt x="166" y="57"/>
                </a:lnTo>
                <a:lnTo>
                  <a:pt x="170" y="72"/>
                </a:lnTo>
                <a:lnTo>
                  <a:pt x="171" y="81"/>
                </a:lnTo>
                <a:lnTo>
                  <a:pt x="170" y="87"/>
                </a:lnTo>
                <a:lnTo>
                  <a:pt x="170" y="87"/>
                </a:lnTo>
                <a:lnTo>
                  <a:pt x="168" y="93"/>
                </a:lnTo>
                <a:lnTo>
                  <a:pt x="166" y="96"/>
                </a:lnTo>
                <a:lnTo>
                  <a:pt x="166" y="101"/>
                </a:lnTo>
                <a:lnTo>
                  <a:pt x="166" y="101"/>
                </a:lnTo>
                <a:lnTo>
                  <a:pt x="169" y="107"/>
                </a:lnTo>
                <a:lnTo>
                  <a:pt x="172" y="116"/>
                </a:lnTo>
                <a:lnTo>
                  <a:pt x="182" y="137"/>
                </a:lnTo>
                <a:lnTo>
                  <a:pt x="198" y="165"/>
                </a:lnTo>
                <a:lnTo>
                  <a:pt x="212" y="173"/>
                </a:lnTo>
                <a:lnTo>
                  <a:pt x="212" y="173"/>
                </a:lnTo>
                <a:lnTo>
                  <a:pt x="212" y="172"/>
                </a:lnTo>
                <a:lnTo>
                  <a:pt x="213" y="173"/>
                </a:lnTo>
                <a:lnTo>
                  <a:pt x="224" y="181"/>
                </a:lnTo>
                <a:lnTo>
                  <a:pt x="242" y="195"/>
                </a:lnTo>
                <a:lnTo>
                  <a:pt x="242" y="195"/>
                </a:lnTo>
                <a:lnTo>
                  <a:pt x="243" y="204"/>
                </a:lnTo>
                <a:lnTo>
                  <a:pt x="245" y="208"/>
                </a:lnTo>
                <a:lnTo>
                  <a:pt x="246" y="211"/>
                </a:lnTo>
                <a:lnTo>
                  <a:pt x="254" y="211"/>
                </a:lnTo>
                <a:lnTo>
                  <a:pt x="258" y="222"/>
                </a:lnTo>
                <a:lnTo>
                  <a:pt x="258" y="222"/>
                </a:lnTo>
                <a:lnTo>
                  <a:pt x="254" y="222"/>
                </a:lnTo>
                <a:lnTo>
                  <a:pt x="249" y="223"/>
                </a:lnTo>
                <a:lnTo>
                  <a:pt x="242" y="225"/>
                </a:lnTo>
                <a:lnTo>
                  <a:pt x="242" y="225"/>
                </a:lnTo>
                <a:lnTo>
                  <a:pt x="231" y="230"/>
                </a:lnTo>
                <a:lnTo>
                  <a:pt x="229" y="231"/>
                </a:lnTo>
                <a:lnTo>
                  <a:pt x="228" y="232"/>
                </a:lnTo>
                <a:lnTo>
                  <a:pt x="228" y="232"/>
                </a:lnTo>
                <a:lnTo>
                  <a:pt x="227" y="234"/>
                </a:lnTo>
                <a:lnTo>
                  <a:pt x="223" y="235"/>
                </a:lnTo>
                <a:lnTo>
                  <a:pt x="217" y="240"/>
                </a:lnTo>
                <a:lnTo>
                  <a:pt x="205" y="252"/>
                </a:lnTo>
                <a:lnTo>
                  <a:pt x="205" y="252"/>
                </a:lnTo>
                <a:lnTo>
                  <a:pt x="193" y="265"/>
                </a:lnTo>
                <a:lnTo>
                  <a:pt x="187" y="273"/>
                </a:lnTo>
                <a:lnTo>
                  <a:pt x="182" y="282"/>
                </a:lnTo>
                <a:lnTo>
                  <a:pt x="178" y="293"/>
                </a:lnTo>
                <a:lnTo>
                  <a:pt x="178" y="293"/>
                </a:lnTo>
                <a:lnTo>
                  <a:pt x="175" y="305"/>
                </a:lnTo>
                <a:lnTo>
                  <a:pt x="172" y="323"/>
                </a:lnTo>
                <a:lnTo>
                  <a:pt x="166" y="366"/>
                </a:lnTo>
                <a:lnTo>
                  <a:pt x="159" y="424"/>
                </a:lnTo>
                <a:lnTo>
                  <a:pt x="143" y="420"/>
                </a:lnTo>
                <a:lnTo>
                  <a:pt x="143" y="420"/>
                </a:lnTo>
                <a:lnTo>
                  <a:pt x="133" y="424"/>
                </a:lnTo>
                <a:lnTo>
                  <a:pt x="124" y="426"/>
                </a:lnTo>
                <a:lnTo>
                  <a:pt x="122" y="427"/>
                </a:lnTo>
                <a:lnTo>
                  <a:pt x="122" y="429"/>
                </a:lnTo>
                <a:lnTo>
                  <a:pt x="122" y="429"/>
                </a:lnTo>
                <a:lnTo>
                  <a:pt x="125" y="431"/>
                </a:lnTo>
                <a:lnTo>
                  <a:pt x="135" y="435"/>
                </a:lnTo>
                <a:lnTo>
                  <a:pt x="148" y="440"/>
                </a:lnTo>
                <a:lnTo>
                  <a:pt x="148" y="440"/>
                </a:lnTo>
                <a:lnTo>
                  <a:pt x="146" y="443"/>
                </a:lnTo>
                <a:lnTo>
                  <a:pt x="145" y="446"/>
                </a:lnTo>
                <a:lnTo>
                  <a:pt x="143" y="450"/>
                </a:lnTo>
                <a:lnTo>
                  <a:pt x="143" y="462"/>
                </a:lnTo>
                <a:lnTo>
                  <a:pt x="143" y="462"/>
                </a:lnTo>
                <a:lnTo>
                  <a:pt x="145" y="471"/>
                </a:lnTo>
                <a:lnTo>
                  <a:pt x="147" y="480"/>
                </a:lnTo>
                <a:lnTo>
                  <a:pt x="152" y="493"/>
                </a:lnTo>
                <a:lnTo>
                  <a:pt x="152" y="493"/>
                </a:lnTo>
                <a:lnTo>
                  <a:pt x="155" y="497"/>
                </a:lnTo>
                <a:lnTo>
                  <a:pt x="160" y="502"/>
                </a:lnTo>
                <a:lnTo>
                  <a:pt x="166" y="505"/>
                </a:lnTo>
                <a:lnTo>
                  <a:pt x="172" y="507"/>
                </a:lnTo>
                <a:lnTo>
                  <a:pt x="182" y="511"/>
                </a:lnTo>
                <a:lnTo>
                  <a:pt x="186" y="511"/>
                </a:lnTo>
                <a:lnTo>
                  <a:pt x="186" y="511"/>
                </a:lnTo>
                <a:lnTo>
                  <a:pt x="155" y="608"/>
                </a:lnTo>
                <a:lnTo>
                  <a:pt x="155" y="608"/>
                </a:lnTo>
                <a:lnTo>
                  <a:pt x="154" y="615"/>
                </a:lnTo>
                <a:lnTo>
                  <a:pt x="154" y="623"/>
                </a:lnTo>
                <a:lnTo>
                  <a:pt x="155" y="631"/>
                </a:lnTo>
                <a:lnTo>
                  <a:pt x="155" y="631"/>
                </a:lnTo>
                <a:lnTo>
                  <a:pt x="148" y="719"/>
                </a:lnTo>
                <a:lnTo>
                  <a:pt x="140" y="826"/>
                </a:lnTo>
                <a:lnTo>
                  <a:pt x="140" y="826"/>
                </a:lnTo>
                <a:lnTo>
                  <a:pt x="137" y="862"/>
                </a:lnTo>
                <a:lnTo>
                  <a:pt x="134" y="918"/>
                </a:lnTo>
                <a:lnTo>
                  <a:pt x="130" y="967"/>
                </a:lnTo>
                <a:lnTo>
                  <a:pt x="129" y="987"/>
                </a:lnTo>
                <a:lnTo>
                  <a:pt x="129" y="987"/>
                </a:lnTo>
                <a:lnTo>
                  <a:pt x="128" y="991"/>
                </a:lnTo>
                <a:lnTo>
                  <a:pt x="125" y="1002"/>
                </a:lnTo>
                <a:lnTo>
                  <a:pt x="122" y="1016"/>
                </a:lnTo>
                <a:lnTo>
                  <a:pt x="117" y="1032"/>
                </a:lnTo>
                <a:lnTo>
                  <a:pt x="117" y="1032"/>
                </a:lnTo>
                <a:lnTo>
                  <a:pt x="115" y="1045"/>
                </a:lnTo>
                <a:lnTo>
                  <a:pt x="112" y="1067"/>
                </a:lnTo>
                <a:lnTo>
                  <a:pt x="106" y="1125"/>
                </a:lnTo>
                <a:lnTo>
                  <a:pt x="101" y="1178"/>
                </a:lnTo>
                <a:lnTo>
                  <a:pt x="100" y="1194"/>
                </a:lnTo>
                <a:lnTo>
                  <a:pt x="99" y="1202"/>
                </a:lnTo>
                <a:lnTo>
                  <a:pt x="99" y="1202"/>
                </a:lnTo>
                <a:lnTo>
                  <a:pt x="95" y="1203"/>
                </a:lnTo>
                <a:lnTo>
                  <a:pt x="92" y="1206"/>
                </a:lnTo>
                <a:lnTo>
                  <a:pt x="87" y="1213"/>
                </a:lnTo>
                <a:lnTo>
                  <a:pt x="87" y="1213"/>
                </a:lnTo>
                <a:lnTo>
                  <a:pt x="80" y="1219"/>
                </a:lnTo>
                <a:lnTo>
                  <a:pt x="71" y="1223"/>
                </a:lnTo>
                <a:lnTo>
                  <a:pt x="60" y="1227"/>
                </a:lnTo>
                <a:lnTo>
                  <a:pt x="60" y="1227"/>
                </a:lnTo>
                <a:lnTo>
                  <a:pt x="47" y="1229"/>
                </a:lnTo>
                <a:lnTo>
                  <a:pt x="31" y="1231"/>
                </a:lnTo>
                <a:lnTo>
                  <a:pt x="17" y="1232"/>
                </a:lnTo>
                <a:lnTo>
                  <a:pt x="11" y="1233"/>
                </a:lnTo>
                <a:lnTo>
                  <a:pt x="7" y="1235"/>
                </a:lnTo>
                <a:lnTo>
                  <a:pt x="7" y="1235"/>
                </a:lnTo>
                <a:lnTo>
                  <a:pt x="3" y="1240"/>
                </a:lnTo>
                <a:lnTo>
                  <a:pt x="1" y="1244"/>
                </a:lnTo>
                <a:lnTo>
                  <a:pt x="0" y="1247"/>
                </a:lnTo>
                <a:lnTo>
                  <a:pt x="0" y="1251"/>
                </a:lnTo>
                <a:lnTo>
                  <a:pt x="1" y="1255"/>
                </a:lnTo>
                <a:lnTo>
                  <a:pt x="4" y="1258"/>
                </a:lnTo>
                <a:lnTo>
                  <a:pt x="7" y="1261"/>
                </a:lnTo>
                <a:lnTo>
                  <a:pt x="7" y="1261"/>
                </a:lnTo>
                <a:lnTo>
                  <a:pt x="13" y="1264"/>
                </a:lnTo>
                <a:lnTo>
                  <a:pt x="21" y="1265"/>
                </a:lnTo>
                <a:lnTo>
                  <a:pt x="39" y="1269"/>
                </a:lnTo>
                <a:lnTo>
                  <a:pt x="76" y="1273"/>
                </a:lnTo>
                <a:lnTo>
                  <a:pt x="76" y="1273"/>
                </a:lnTo>
                <a:lnTo>
                  <a:pt x="90" y="1274"/>
                </a:lnTo>
                <a:lnTo>
                  <a:pt x="106" y="1275"/>
                </a:lnTo>
                <a:lnTo>
                  <a:pt x="143" y="1276"/>
                </a:lnTo>
                <a:lnTo>
                  <a:pt x="143" y="1276"/>
                </a:lnTo>
                <a:lnTo>
                  <a:pt x="159" y="1276"/>
                </a:lnTo>
                <a:lnTo>
                  <a:pt x="168" y="1275"/>
                </a:lnTo>
                <a:lnTo>
                  <a:pt x="170" y="1273"/>
                </a:lnTo>
                <a:lnTo>
                  <a:pt x="170" y="1273"/>
                </a:lnTo>
                <a:lnTo>
                  <a:pt x="170" y="1243"/>
                </a:lnTo>
                <a:lnTo>
                  <a:pt x="170" y="1243"/>
                </a:lnTo>
                <a:lnTo>
                  <a:pt x="174" y="1240"/>
                </a:lnTo>
                <a:lnTo>
                  <a:pt x="176" y="1238"/>
                </a:lnTo>
                <a:lnTo>
                  <a:pt x="178" y="1235"/>
                </a:lnTo>
                <a:lnTo>
                  <a:pt x="178" y="1235"/>
                </a:lnTo>
                <a:lnTo>
                  <a:pt x="199" y="1143"/>
                </a:lnTo>
                <a:lnTo>
                  <a:pt x="213" y="1078"/>
                </a:lnTo>
                <a:lnTo>
                  <a:pt x="218" y="1054"/>
                </a:lnTo>
                <a:lnTo>
                  <a:pt x="219" y="1040"/>
                </a:lnTo>
                <a:lnTo>
                  <a:pt x="219" y="1040"/>
                </a:lnTo>
                <a:lnTo>
                  <a:pt x="219" y="1025"/>
                </a:lnTo>
                <a:lnTo>
                  <a:pt x="217" y="1005"/>
                </a:lnTo>
                <a:lnTo>
                  <a:pt x="217" y="987"/>
                </a:lnTo>
                <a:lnTo>
                  <a:pt x="218" y="979"/>
                </a:lnTo>
                <a:lnTo>
                  <a:pt x="219" y="972"/>
                </a:lnTo>
                <a:lnTo>
                  <a:pt x="219" y="972"/>
                </a:lnTo>
                <a:lnTo>
                  <a:pt x="230" y="945"/>
                </a:lnTo>
                <a:lnTo>
                  <a:pt x="247" y="901"/>
                </a:lnTo>
                <a:lnTo>
                  <a:pt x="261" y="856"/>
                </a:lnTo>
                <a:lnTo>
                  <a:pt x="266" y="840"/>
                </a:lnTo>
                <a:lnTo>
                  <a:pt x="269" y="830"/>
                </a:lnTo>
                <a:lnTo>
                  <a:pt x="269" y="830"/>
                </a:lnTo>
                <a:lnTo>
                  <a:pt x="272" y="810"/>
                </a:lnTo>
                <a:lnTo>
                  <a:pt x="279" y="786"/>
                </a:lnTo>
                <a:lnTo>
                  <a:pt x="288" y="755"/>
                </a:lnTo>
                <a:lnTo>
                  <a:pt x="288" y="755"/>
                </a:lnTo>
                <a:lnTo>
                  <a:pt x="301" y="821"/>
                </a:lnTo>
                <a:lnTo>
                  <a:pt x="318" y="904"/>
                </a:lnTo>
                <a:lnTo>
                  <a:pt x="318" y="904"/>
                </a:lnTo>
                <a:lnTo>
                  <a:pt x="322" y="931"/>
                </a:lnTo>
                <a:lnTo>
                  <a:pt x="325" y="968"/>
                </a:lnTo>
                <a:lnTo>
                  <a:pt x="330" y="1028"/>
                </a:lnTo>
                <a:lnTo>
                  <a:pt x="330" y="1028"/>
                </a:lnTo>
                <a:lnTo>
                  <a:pt x="331" y="1046"/>
                </a:lnTo>
                <a:lnTo>
                  <a:pt x="331" y="1067"/>
                </a:lnTo>
                <a:lnTo>
                  <a:pt x="330" y="1099"/>
                </a:lnTo>
                <a:lnTo>
                  <a:pt x="330" y="1099"/>
                </a:lnTo>
                <a:lnTo>
                  <a:pt x="325" y="1143"/>
                </a:lnTo>
                <a:lnTo>
                  <a:pt x="322" y="1166"/>
                </a:lnTo>
                <a:lnTo>
                  <a:pt x="320" y="1174"/>
                </a:lnTo>
                <a:lnTo>
                  <a:pt x="318" y="1179"/>
                </a:lnTo>
                <a:lnTo>
                  <a:pt x="318" y="1179"/>
                </a:lnTo>
                <a:lnTo>
                  <a:pt x="316" y="1184"/>
                </a:lnTo>
                <a:lnTo>
                  <a:pt x="313" y="1188"/>
                </a:lnTo>
                <a:lnTo>
                  <a:pt x="311" y="1193"/>
                </a:lnTo>
                <a:lnTo>
                  <a:pt x="318" y="1197"/>
                </a:lnTo>
                <a:lnTo>
                  <a:pt x="318" y="1197"/>
                </a:lnTo>
                <a:lnTo>
                  <a:pt x="313" y="1204"/>
                </a:lnTo>
                <a:lnTo>
                  <a:pt x="295" y="1227"/>
                </a:lnTo>
                <a:lnTo>
                  <a:pt x="295" y="1227"/>
                </a:lnTo>
                <a:lnTo>
                  <a:pt x="284" y="1241"/>
                </a:lnTo>
                <a:lnTo>
                  <a:pt x="277" y="1250"/>
                </a:lnTo>
                <a:lnTo>
                  <a:pt x="276" y="1253"/>
                </a:lnTo>
                <a:lnTo>
                  <a:pt x="275" y="1256"/>
                </a:lnTo>
                <a:lnTo>
                  <a:pt x="276" y="1258"/>
                </a:lnTo>
                <a:lnTo>
                  <a:pt x="277" y="1261"/>
                </a:lnTo>
                <a:lnTo>
                  <a:pt x="277" y="1261"/>
                </a:lnTo>
                <a:lnTo>
                  <a:pt x="279" y="1263"/>
                </a:lnTo>
                <a:lnTo>
                  <a:pt x="283" y="1265"/>
                </a:lnTo>
                <a:lnTo>
                  <a:pt x="293" y="1269"/>
                </a:lnTo>
                <a:lnTo>
                  <a:pt x="306" y="1272"/>
                </a:lnTo>
                <a:lnTo>
                  <a:pt x="318" y="1273"/>
                </a:lnTo>
                <a:lnTo>
                  <a:pt x="318" y="1273"/>
                </a:lnTo>
                <a:lnTo>
                  <a:pt x="331" y="1273"/>
                </a:lnTo>
                <a:lnTo>
                  <a:pt x="346" y="1273"/>
                </a:lnTo>
                <a:lnTo>
                  <a:pt x="354" y="1272"/>
                </a:lnTo>
                <a:lnTo>
                  <a:pt x="361" y="1269"/>
                </a:lnTo>
                <a:lnTo>
                  <a:pt x="369" y="1265"/>
                </a:lnTo>
                <a:lnTo>
                  <a:pt x="376" y="1261"/>
                </a:lnTo>
                <a:lnTo>
                  <a:pt x="376" y="1261"/>
                </a:lnTo>
                <a:lnTo>
                  <a:pt x="382" y="1256"/>
                </a:lnTo>
                <a:lnTo>
                  <a:pt x="388" y="1249"/>
                </a:lnTo>
                <a:lnTo>
                  <a:pt x="397" y="1237"/>
                </a:lnTo>
                <a:lnTo>
                  <a:pt x="406" y="1223"/>
                </a:lnTo>
                <a:lnTo>
                  <a:pt x="406" y="1223"/>
                </a:lnTo>
                <a:lnTo>
                  <a:pt x="412" y="1223"/>
                </a:lnTo>
                <a:lnTo>
                  <a:pt x="416" y="1222"/>
                </a:lnTo>
                <a:lnTo>
                  <a:pt x="417" y="1221"/>
                </a:lnTo>
                <a:lnTo>
                  <a:pt x="417" y="1220"/>
                </a:lnTo>
                <a:lnTo>
                  <a:pt x="417" y="1220"/>
                </a:lnTo>
                <a:lnTo>
                  <a:pt x="417" y="1210"/>
                </a:lnTo>
                <a:lnTo>
                  <a:pt x="419" y="1185"/>
                </a:lnTo>
                <a:lnTo>
                  <a:pt x="425" y="1110"/>
                </a:lnTo>
                <a:lnTo>
                  <a:pt x="428" y="1068"/>
                </a:lnTo>
                <a:lnTo>
                  <a:pt x="430" y="1028"/>
                </a:lnTo>
                <a:lnTo>
                  <a:pt x="430" y="995"/>
                </a:lnTo>
                <a:lnTo>
                  <a:pt x="430" y="981"/>
                </a:lnTo>
                <a:lnTo>
                  <a:pt x="429" y="972"/>
                </a:lnTo>
                <a:lnTo>
                  <a:pt x="429" y="972"/>
                </a:lnTo>
                <a:lnTo>
                  <a:pt x="426" y="955"/>
                </a:lnTo>
                <a:lnTo>
                  <a:pt x="426" y="934"/>
                </a:lnTo>
                <a:lnTo>
                  <a:pt x="428" y="913"/>
                </a:lnTo>
                <a:lnTo>
                  <a:pt x="429" y="890"/>
                </a:lnTo>
                <a:lnTo>
                  <a:pt x="434" y="849"/>
                </a:lnTo>
                <a:lnTo>
                  <a:pt x="436" y="822"/>
                </a:lnTo>
                <a:lnTo>
                  <a:pt x="436" y="822"/>
                </a:lnTo>
                <a:lnTo>
                  <a:pt x="438" y="792"/>
                </a:lnTo>
                <a:lnTo>
                  <a:pt x="443" y="748"/>
                </a:lnTo>
                <a:lnTo>
                  <a:pt x="448" y="702"/>
                </a:lnTo>
                <a:lnTo>
                  <a:pt x="452" y="672"/>
                </a:lnTo>
                <a:lnTo>
                  <a:pt x="452" y="672"/>
                </a:lnTo>
                <a:lnTo>
                  <a:pt x="450" y="653"/>
                </a:lnTo>
                <a:lnTo>
                  <a:pt x="449" y="633"/>
                </a:lnTo>
                <a:lnTo>
                  <a:pt x="447" y="612"/>
                </a:lnTo>
                <a:lnTo>
                  <a:pt x="447" y="612"/>
                </a:lnTo>
                <a:lnTo>
                  <a:pt x="464" y="595"/>
                </a:lnTo>
                <a:lnTo>
                  <a:pt x="475" y="582"/>
                </a:lnTo>
                <a:lnTo>
                  <a:pt x="479" y="576"/>
                </a:lnTo>
                <a:lnTo>
                  <a:pt x="482" y="571"/>
                </a:lnTo>
                <a:lnTo>
                  <a:pt x="482" y="571"/>
                </a:lnTo>
                <a:lnTo>
                  <a:pt x="483" y="561"/>
                </a:lnTo>
                <a:lnTo>
                  <a:pt x="483" y="549"/>
                </a:lnTo>
                <a:lnTo>
                  <a:pt x="483" y="536"/>
                </a:lnTo>
                <a:lnTo>
                  <a:pt x="485" y="526"/>
                </a:lnTo>
                <a:lnTo>
                  <a:pt x="485" y="526"/>
                </a:lnTo>
                <a:lnTo>
                  <a:pt x="493" y="509"/>
                </a:lnTo>
                <a:lnTo>
                  <a:pt x="496" y="500"/>
                </a:lnTo>
                <a:lnTo>
                  <a:pt x="500" y="488"/>
                </a:lnTo>
                <a:lnTo>
                  <a:pt x="500" y="488"/>
                </a:lnTo>
                <a:lnTo>
                  <a:pt x="502" y="476"/>
                </a:lnTo>
                <a:lnTo>
                  <a:pt x="503" y="452"/>
                </a:lnTo>
                <a:lnTo>
                  <a:pt x="506" y="385"/>
                </a:lnTo>
                <a:lnTo>
                  <a:pt x="506" y="350"/>
                </a:lnTo>
                <a:lnTo>
                  <a:pt x="505" y="319"/>
                </a:lnTo>
                <a:lnTo>
                  <a:pt x="503" y="295"/>
                </a:lnTo>
                <a:lnTo>
                  <a:pt x="502" y="287"/>
                </a:lnTo>
                <a:lnTo>
                  <a:pt x="500" y="282"/>
                </a:lnTo>
                <a:lnTo>
                  <a:pt x="500" y="282"/>
                </a:lnTo>
                <a:lnTo>
                  <a:pt x="495" y="275"/>
                </a:lnTo>
                <a:lnTo>
                  <a:pt x="488" y="267"/>
                </a:lnTo>
                <a:lnTo>
                  <a:pt x="470" y="251"/>
                </a:lnTo>
                <a:lnTo>
                  <a:pt x="447" y="232"/>
                </a:lnTo>
                <a:lnTo>
                  <a:pt x="447" y="232"/>
                </a:lnTo>
                <a:lnTo>
                  <a:pt x="448" y="229"/>
                </a:lnTo>
                <a:lnTo>
                  <a:pt x="448" y="225"/>
                </a:lnTo>
                <a:lnTo>
                  <a:pt x="447" y="222"/>
                </a:lnTo>
                <a:lnTo>
                  <a:pt x="447" y="222"/>
                </a:lnTo>
                <a:lnTo>
                  <a:pt x="441" y="219"/>
                </a:lnTo>
                <a:lnTo>
                  <a:pt x="429" y="216"/>
                </a:lnTo>
                <a:lnTo>
                  <a:pt x="410" y="211"/>
                </a:lnTo>
                <a:lnTo>
                  <a:pt x="410" y="211"/>
                </a:lnTo>
                <a:lnTo>
                  <a:pt x="390" y="207"/>
                </a:lnTo>
                <a:lnTo>
                  <a:pt x="390" y="207"/>
                </a:lnTo>
                <a:lnTo>
                  <a:pt x="391" y="206"/>
                </a:lnTo>
                <a:lnTo>
                  <a:pt x="393" y="201"/>
                </a:lnTo>
                <a:lnTo>
                  <a:pt x="393" y="195"/>
                </a:lnTo>
                <a:lnTo>
                  <a:pt x="390" y="188"/>
                </a:lnTo>
                <a:lnTo>
                  <a:pt x="390" y="188"/>
                </a:lnTo>
                <a:lnTo>
                  <a:pt x="383" y="172"/>
                </a:lnTo>
                <a:lnTo>
                  <a:pt x="379" y="165"/>
                </a:lnTo>
                <a:lnTo>
                  <a:pt x="379" y="165"/>
                </a:lnTo>
                <a:lnTo>
                  <a:pt x="375" y="164"/>
                </a:lnTo>
                <a:lnTo>
                  <a:pt x="370" y="163"/>
                </a:lnTo>
                <a:lnTo>
                  <a:pt x="367" y="161"/>
                </a:lnTo>
                <a:lnTo>
                  <a:pt x="357" y="1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4155D4FE-B348-4D97-AE68-61390E973716}"/>
              </a:ext>
            </a:extLst>
          </p:cNvPr>
          <p:cNvSpPr>
            <a:spLocks noEditPoints="1"/>
          </p:cNvSpPr>
          <p:nvPr/>
        </p:nvSpPr>
        <p:spPr bwMode="auto">
          <a:xfrm>
            <a:off x="8469418" y="2743540"/>
            <a:ext cx="565348" cy="1647875"/>
          </a:xfrm>
          <a:custGeom>
            <a:avLst/>
            <a:gdLst>
              <a:gd name="T0" fmla="*/ 114 w 446"/>
              <a:gd name="T1" fmla="*/ 0 h 1300"/>
              <a:gd name="T2" fmla="*/ 63 w 446"/>
              <a:gd name="T3" fmla="*/ 28 h 1300"/>
              <a:gd name="T4" fmla="*/ 17 w 446"/>
              <a:gd name="T5" fmla="*/ 122 h 1300"/>
              <a:gd name="T6" fmla="*/ 6 w 446"/>
              <a:gd name="T7" fmla="*/ 176 h 1300"/>
              <a:gd name="T8" fmla="*/ 17 w 446"/>
              <a:gd name="T9" fmla="*/ 245 h 1300"/>
              <a:gd name="T10" fmla="*/ 15 w 446"/>
              <a:gd name="T11" fmla="*/ 269 h 1300"/>
              <a:gd name="T12" fmla="*/ 3 w 446"/>
              <a:gd name="T13" fmla="*/ 378 h 1300"/>
              <a:gd name="T14" fmla="*/ 17 w 446"/>
              <a:gd name="T15" fmla="*/ 417 h 1300"/>
              <a:gd name="T16" fmla="*/ 31 w 446"/>
              <a:gd name="T17" fmla="*/ 546 h 1300"/>
              <a:gd name="T18" fmla="*/ 41 w 446"/>
              <a:gd name="T19" fmla="*/ 713 h 1300"/>
              <a:gd name="T20" fmla="*/ 27 w 446"/>
              <a:gd name="T21" fmla="*/ 808 h 1300"/>
              <a:gd name="T22" fmla="*/ 26 w 446"/>
              <a:gd name="T23" fmla="*/ 891 h 1300"/>
              <a:gd name="T24" fmla="*/ 27 w 446"/>
              <a:gd name="T25" fmla="*/ 965 h 1300"/>
              <a:gd name="T26" fmla="*/ 28 w 446"/>
              <a:gd name="T27" fmla="*/ 1122 h 1300"/>
              <a:gd name="T28" fmla="*/ 15 w 446"/>
              <a:gd name="T29" fmla="*/ 1206 h 1300"/>
              <a:gd name="T30" fmla="*/ 23 w 446"/>
              <a:gd name="T31" fmla="*/ 1275 h 1300"/>
              <a:gd name="T32" fmla="*/ 38 w 446"/>
              <a:gd name="T33" fmla="*/ 1280 h 1300"/>
              <a:gd name="T34" fmla="*/ 82 w 446"/>
              <a:gd name="T35" fmla="*/ 1298 h 1300"/>
              <a:gd name="T36" fmla="*/ 126 w 446"/>
              <a:gd name="T37" fmla="*/ 1290 h 1300"/>
              <a:gd name="T38" fmla="*/ 105 w 446"/>
              <a:gd name="T39" fmla="*/ 1260 h 1300"/>
              <a:gd name="T40" fmla="*/ 85 w 446"/>
              <a:gd name="T41" fmla="*/ 1170 h 1300"/>
              <a:gd name="T42" fmla="*/ 85 w 446"/>
              <a:gd name="T43" fmla="*/ 1073 h 1300"/>
              <a:gd name="T44" fmla="*/ 150 w 446"/>
              <a:gd name="T45" fmla="*/ 1156 h 1300"/>
              <a:gd name="T46" fmla="*/ 134 w 446"/>
              <a:gd name="T47" fmla="*/ 1209 h 1300"/>
              <a:gd name="T48" fmla="*/ 151 w 446"/>
              <a:gd name="T49" fmla="*/ 1255 h 1300"/>
              <a:gd name="T50" fmla="*/ 195 w 446"/>
              <a:gd name="T51" fmla="*/ 1294 h 1300"/>
              <a:gd name="T52" fmla="*/ 224 w 446"/>
              <a:gd name="T53" fmla="*/ 1283 h 1300"/>
              <a:gd name="T54" fmla="*/ 191 w 446"/>
              <a:gd name="T55" fmla="*/ 1211 h 1300"/>
              <a:gd name="T56" fmla="*/ 213 w 446"/>
              <a:gd name="T57" fmla="*/ 1094 h 1300"/>
              <a:gd name="T58" fmla="*/ 234 w 446"/>
              <a:gd name="T59" fmla="*/ 990 h 1300"/>
              <a:gd name="T60" fmla="*/ 269 w 446"/>
              <a:gd name="T61" fmla="*/ 969 h 1300"/>
              <a:gd name="T62" fmla="*/ 281 w 446"/>
              <a:gd name="T63" fmla="*/ 875 h 1300"/>
              <a:gd name="T64" fmla="*/ 313 w 446"/>
              <a:gd name="T65" fmla="*/ 765 h 1300"/>
              <a:gd name="T66" fmla="*/ 359 w 446"/>
              <a:gd name="T67" fmla="*/ 701 h 1300"/>
              <a:gd name="T68" fmla="*/ 444 w 446"/>
              <a:gd name="T69" fmla="*/ 648 h 1300"/>
              <a:gd name="T70" fmla="*/ 408 w 446"/>
              <a:gd name="T71" fmla="*/ 584 h 1300"/>
              <a:gd name="T72" fmla="*/ 376 w 446"/>
              <a:gd name="T73" fmla="*/ 533 h 1300"/>
              <a:gd name="T74" fmla="*/ 373 w 446"/>
              <a:gd name="T75" fmla="*/ 502 h 1300"/>
              <a:gd name="T76" fmla="*/ 370 w 446"/>
              <a:gd name="T77" fmla="*/ 436 h 1300"/>
              <a:gd name="T78" fmla="*/ 348 w 446"/>
              <a:gd name="T79" fmla="*/ 394 h 1300"/>
              <a:gd name="T80" fmla="*/ 339 w 446"/>
              <a:gd name="T81" fmla="*/ 359 h 1300"/>
              <a:gd name="T82" fmla="*/ 342 w 446"/>
              <a:gd name="T83" fmla="*/ 324 h 1300"/>
              <a:gd name="T84" fmla="*/ 342 w 446"/>
              <a:gd name="T85" fmla="*/ 292 h 1300"/>
              <a:gd name="T86" fmla="*/ 339 w 446"/>
              <a:gd name="T87" fmla="*/ 269 h 1300"/>
              <a:gd name="T88" fmla="*/ 283 w 446"/>
              <a:gd name="T89" fmla="*/ 254 h 1300"/>
              <a:gd name="T90" fmla="*/ 236 w 446"/>
              <a:gd name="T91" fmla="*/ 236 h 1300"/>
              <a:gd name="T92" fmla="*/ 182 w 446"/>
              <a:gd name="T93" fmla="*/ 183 h 1300"/>
              <a:gd name="T94" fmla="*/ 199 w 446"/>
              <a:gd name="T95" fmla="*/ 121 h 1300"/>
              <a:gd name="T96" fmla="*/ 204 w 446"/>
              <a:gd name="T97" fmla="*/ 79 h 1300"/>
              <a:gd name="T98" fmla="*/ 201 w 446"/>
              <a:gd name="T99" fmla="*/ 37 h 1300"/>
              <a:gd name="T100" fmla="*/ 172 w 446"/>
              <a:gd name="T101" fmla="*/ 14 h 1300"/>
              <a:gd name="T102" fmla="*/ 354 w 446"/>
              <a:gd name="T103" fmla="*/ 419 h 1300"/>
              <a:gd name="T104" fmla="*/ 359 w 446"/>
              <a:gd name="T105" fmla="*/ 475 h 1300"/>
              <a:gd name="T106" fmla="*/ 322 w 446"/>
              <a:gd name="T107" fmla="*/ 476 h 1300"/>
              <a:gd name="T108" fmla="*/ 348 w 446"/>
              <a:gd name="T109" fmla="*/ 414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6" h="1300">
                <a:moveTo>
                  <a:pt x="158" y="11"/>
                </a:moveTo>
                <a:lnTo>
                  <a:pt x="158" y="11"/>
                </a:lnTo>
                <a:lnTo>
                  <a:pt x="152" y="9"/>
                </a:lnTo>
                <a:lnTo>
                  <a:pt x="145" y="5"/>
                </a:lnTo>
                <a:lnTo>
                  <a:pt x="136" y="3"/>
                </a:lnTo>
                <a:lnTo>
                  <a:pt x="126" y="2"/>
                </a:lnTo>
                <a:lnTo>
                  <a:pt x="114" y="0"/>
                </a:lnTo>
                <a:lnTo>
                  <a:pt x="101" y="2"/>
                </a:lnTo>
                <a:lnTo>
                  <a:pt x="88" y="5"/>
                </a:lnTo>
                <a:lnTo>
                  <a:pt x="88" y="5"/>
                </a:lnTo>
                <a:lnTo>
                  <a:pt x="81" y="9"/>
                </a:lnTo>
                <a:lnTo>
                  <a:pt x="75" y="15"/>
                </a:lnTo>
                <a:lnTo>
                  <a:pt x="69" y="21"/>
                </a:lnTo>
                <a:lnTo>
                  <a:pt x="63" y="28"/>
                </a:lnTo>
                <a:lnTo>
                  <a:pt x="52" y="46"/>
                </a:lnTo>
                <a:lnTo>
                  <a:pt x="43" y="65"/>
                </a:lnTo>
                <a:lnTo>
                  <a:pt x="34" y="83"/>
                </a:lnTo>
                <a:lnTo>
                  <a:pt x="27" y="101"/>
                </a:lnTo>
                <a:lnTo>
                  <a:pt x="21" y="115"/>
                </a:lnTo>
                <a:lnTo>
                  <a:pt x="17" y="122"/>
                </a:lnTo>
                <a:lnTo>
                  <a:pt x="17" y="122"/>
                </a:lnTo>
                <a:lnTo>
                  <a:pt x="12" y="130"/>
                </a:lnTo>
                <a:lnTo>
                  <a:pt x="6" y="135"/>
                </a:lnTo>
                <a:lnTo>
                  <a:pt x="0" y="140"/>
                </a:lnTo>
                <a:lnTo>
                  <a:pt x="12" y="140"/>
                </a:lnTo>
                <a:lnTo>
                  <a:pt x="12" y="140"/>
                </a:lnTo>
                <a:lnTo>
                  <a:pt x="10" y="151"/>
                </a:lnTo>
                <a:lnTo>
                  <a:pt x="6" y="176"/>
                </a:lnTo>
                <a:lnTo>
                  <a:pt x="4" y="204"/>
                </a:lnTo>
                <a:lnTo>
                  <a:pt x="4" y="216"/>
                </a:lnTo>
                <a:lnTo>
                  <a:pt x="6" y="224"/>
                </a:lnTo>
                <a:lnTo>
                  <a:pt x="6" y="224"/>
                </a:lnTo>
                <a:lnTo>
                  <a:pt x="10" y="235"/>
                </a:lnTo>
                <a:lnTo>
                  <a:pt x="15" y="241"/>
                </a:lnTo>
                <a:lnTo>
                  <a:pt x="17" y="245"/>
                </a:lnTo>
                <a:lnTo>
                  <a:pt x="17" y="245"/>
                </a:lnTo>
                <a:lnTo>
                  <a:pt x="18" y="246"/>
                </a:lnTo>
                <a:lnTo>
                  <a:pt x="20" y="249"/>
                </a:lnTo>
                <a:lnTo>
                  <a:pt x="20" y="252"/>
                </a:lnTo>
                <a:lnTo>
                  <a:pt x="20" y="257"/>
                </a:lnTo>
                <a:lnTo>
                  <a:pt x="17" y="262"/>
                </a:lnTo>
                <a:lnTo>
                  <a:pt x="15" y="269"/>
                </a:lnTo>
                <a:lnTo>
                  <a:pt x="15" y="269"/>
                </a:lnTo>
                <a:lnTo>
                  <a:pt x="11" y="278"/>
                </a:lnTo>
                <a:lnTo>
                  <a:pt x="9" y="293"/>
                </a:lnTo>
                <a:lnTo>
                  <a:pt x="6" y="310"/>
                </a:lnTo>
                <a:lnTo>
                  <a:pt x="4" y="329"/>
                </a:lnTo>
                <a:lnTo>
                  <a:pt x="2" y="364"/>
                </a:lnTo>
                <a:lnTo>
                  <a:pt x="3" y="378"/>
                </a:lnTo>
                <a:lnTo>
                  <a:pt x="3" y="388"/>
                </a:lnTo>
                <a:lnTo>
                  <a:pt x="3" y="388"/>
                </a:lnTo>
                <a:lnTo>
                  <a:pt x="5" y="395"/>
                </a:lnTo>
                <a:lnTo>
                  <a:pt x="6" y="401"/>
                </a:lnTo>
                <a:lnTo>
                  <a:pt x="11" y="410"/>
                </a:lnTo>
                <a:lnTo>
                  <a:pt x="16" y="416"/>
                </a:lnTo>
                <a:lnTo>
                  <a:pt x="17" y="417"/>
                </a:lnTo>
                <a:lnTo>
                  <a:pt x="17" y="417"/>
                </a:lnTo>
                <a:lnTo>
                  <a:pt x="18" y="436"/>
                </a:lnTo>
                <a:lnTo>
                  <a:pt x="21" y="478"/>
                </a:lnTo>
                <a:lnTo>
                  <a:pt x="23" y="501"/>
                </a:lnTo>
                <a:lnTo>
                  <a:pt x="26" y="523"/>
                </a:lnTo>
                <a:lnTo>
                  <a:pt x="28" y="540"/>
                </a:lnTo>
                <a:lnTo>
                  <a:pt x="31" y="546"/>
                </a:lnTo>
                <a:lnTo>
                  <a:pt x="33" y="549"/>
                </a:lnTo>
                <a:lnTo>
                  <a:pt x="33" y="549"/>
                </a:lnTo>
                <a:lnTo>
                  <a:pt x="44" y="561"/>
                </a:lnTo>
                <a:lnTo>
                  <a:pt x="47" y="564"/>
                </a:lnTo>
                <a:lnTo>
                  <a:pt x="47" y="564"/>
                </a:lnTo>
                <a:lnTo>
                  <a:pt x="44" y="649"/>
                </a:lnTo>
                <a:lnTo>
                  <a:pt x="41" y="713"/>
                </a:lnTo>
                <a:lnTo>
                  <a:pt x="38" y="756"/>
                </a:lnTo>
                <a:lnTo>
                  <a:pt x="38" y="756"/>
                </a:lnTo>
                <a:lnTo>
                  <a:pt x="34" y="775"/>
                </a:lnTo>
                <a:lnTo>
                  <a:pt x="29" y="792"/>
                </a:lnTo>
                <a:lnTo>
                  <a:pt x="27" y="803"/>
                </a:lnTo>
                <a:lnTo>
                  <a:pt x="26" y="807"/>
                </a:lnTo>
                <a:lnTo>
                  <a:pt x="27" y="808"/>
                </a:lnTo>
                <a:lnTo>
                  <a:pt x="27" y="808"/>
                </a:lnTo>
                <a:lnTo>
                  <a:pt x="29" y="809"/>
                </a:lnTo>
                <a:lnTo>
                  <a:pt x="33" y="809"/>
                </a:lnTo>
                <a:lnTo>
                  <a:pt x="38" y="808"/>
                </a:lnTo>
                <a:lnTo>
                  <a:pt x="38" y="808"/>
                </a:lnTo>
                <a:lnTo>
                  <a:pt x="31" y="855"/>
                </a:lnTo>
                <a:lnTo>
                  <a:pt x="26" y="891"/>
                </a:lnTo>
                <a:lnTo>
                  <a:pt x="24" y="905"/>
                </a:lnTo>
                <a:lnTo>
                  <a:pt x="23" y="916"/>
                </a:lnTo>
                <a:lnTo>
                  <a:pt x="23" y="916"/>
                </a:lnTo>
                <a:lnTo>
                  <a:pt x="23" y="933"/>
                </a:lnTo>
                <a:lnTo>
                  <a:pt x="22" y="949"/>
                </a:lnTo>
                <a:lnTo>
                  <a:pt x="21" y="965"/>
                </a:lnTo>
                <a:lnTo>
                  <a:pt x="27" y="965"/>
                </a:lnTo>
                <a:lnTo>
                  <a:pt x="27" y="965"/>
                </a:lnTo>
                <a:lnTo>
                  <a:pt x="22" y="997"/>
                </a:lnTo>
                <a:lnTo>
                  <a:pt x="21" y="1024"/>
                </a:lnTo>
                <a:lnTo>
                  <a:pt x="20" y="1038"/>
                </a:lnTo>
                <a:lnTo>
                  <a:pt x="21" y="1051"/>
                </a:lnTo>
                <a:lnTo>
                  <a:pt x="21" y="1051"/>
                </a:lnTo>
                <a:lnTo>
                  <a:pt x="28" y="1122"/>
                </a:lnTo>
                <a:lnTo>
                  <a:pt x="32" y="1157"/>
                </a:lnTo>
                <a:lnTo>
                  <a:pt x="33" y="1176"/>
                </a:lnTo>
                <a:lnTo>
                  <a:pt x="33" y="1176"/>
                </a:lnTo>
                <a:lnTo>
                  <a:pt x="32" y="1180"/>
                </a:lnTo>
                <a:lnTo>
                  <a:pt x="29" y="1186"/>
                </a:lnTo>
                <a:lnTo>
                  <a:pt x="22" y="1197"/>
                </a:lnTo>
                <a:lnTo>
                  <a:pt x="15" y="1206"/>
                </a:lnTo>
                <a:lnTo>
                  <a:pt x="12" y="1211"/>
                </a:lnTo>
                <a:lnTo>
                  <a:pt x="12" y="1215"/>
                </a:lnTo>
                <a:lnTo>
                  <a:pt x="12" y="1215"/>
                </a:lnTo>
                <a:lnTo>
                  <a:pt x="14" y="1222"/>
                </a:lnTo>
                <a:lnTo>
                  <a:pt x="17" y="1234"/>
                </a:lnTo>
                <a:lnTo>
                  <a:pt x="23" y="1249"/>
                </a:lnTo>
                <a:lnTo>
                  <a:pt x="23" y="1275"/>
                </a:lnTo>
                <a:lnTo>
                  <a:pt x="23" y="1275"/>
                </a:lnTo>
                <a:lnTo>
                  <a:pt x="33" y="1278"/>
                </a:lnTo>
                <a:lnTo>
                  <a:pt x="33" y="1278"/>
                </a:lnTo>
                <a:lnTo>
                  <a:pt x="37" y="1278"/>
                </a:lnTo>
                <a:lnTo>
                  <a:pt x="38" y="1278"/>
                </a:lnTo>
                <a:lnTo>
                  <a:pt x="38" y="1278"/>
                </a:lnTo>
                <a:lnTo>
                  <a:pt x="38" y="1280"/>
                </a:lnTo>
                <a:lnTo>
                  <a:pt x="39" y="1282"/>
                </a:lnTo>
                <a:lnTo>
                  <a:pt x="41" y="1286"/>
                </a:lnTo>
                <a:lnTo>
                  <a:pt x="47" y="1290"/>
                </a:lnTo>
                <a:lnTo>
                  <a:pt x="47" y="1290"/>
                </a:lnTo>
                <a:lnTo>
                  <a:pt x="52" y="1292"/>
                </a:lnTo>
                <a:lnTo>
                  <a:pt x="61" y="1294"/>
                </a:lnTo>
                <a:lnTo>
                  <a:pt x="82" y="1298"/>
                </a:lnTo>
                <a:lnTo>
                  <a:pt x="104" y="1300"/>
                </a:lnTo>
                <a:lnTo>
                  <a:pt x="112" y="1300"/>
                </a:lnTo>
                <a:lnTo>
                  <a:pt x="117" y="1299"/>
                </a:lnTo>
                <a:lnTo>
                  <a:pt x="117" y="1299"/>
                </a:lnTo>
                <a:lnTo>
                  <a:pt x="123" y="1295"/>
                </a:lnTo>
                <a:lnTo>
                  <a:pt x="126" y="1293"/>
                </a:lnTo>
                <a:lnTo>
                  <a:pt x="126" y="1290"/>
                </a:lnTo>
                <a:lnTo>
                  <a:pt x="126" y="1289"/>
                </a:lnTo>
                <a:lnTo>
                  <a:pt x="123" y="1284"/>
                </a:lnTo>
                <a:lnTo>
                  <a:pt x="123" y="1284"/>
                </a:lnTo>
                <a:lnTo>
                  <a:pt x="112" y="1272"/>
                </a:lnTo>
                <a:lnTo>
                  <a:pt x="108" y="1266"/>
                </a:lnTo>
                <a:lnTo>
                  <a:pt x="105" y="1260"/>
                </a:lnTo>
                <a:lnTo>
                  <a:pt x="105" y="1260"/>
                </a:lnTo>
                <a:lnTo>
                  <a:pt x="103" y="1240"/>
                </a:lnTo>
                <a:lnTo>
                  <a:pt x="100" y="1228"/>
                </a:lnTo>
                <a:lnTo>
                  <a:pt x="97" y="1219"/>
                </a:lnTo>
                <a:lnTo>
                  <a:pt x="97" y="1219"/>
                </a:lnTo>
                <a:lnTo>
                  <a:pt x="94" y="1213"/>
                </a:lnTo>
                <a:lnTo>
                  <a:pt x="92" y="1203"/>
                </a:lnTo>
                <a:lnTo>
                  <a:pt x="85" y="1170"/>
                </a:lnTo>
                <a:lnTo>
                  <a:pt x="82" y="1151"/>
                </a:lnTo>
                <a:lnTo>
                  <a:pt x="80" y="1133"/>
                </a:lnTo>
                <a:lnTo>
                  <a:pt x="79" y="1116"/>
                </a:lnTo>
                <a:lnTo>
                  <a:pt x="79" y="1103"/>
                </a:lnTo>
                <a:lnTo>
                  <a:pt x="79" y="1103"/>
                </a:lnTo>
                <a:lnTo>
                  <a:pt x="81" y="1089"/>
                </a:lnTo>
                <a:lnTo>
                  <a:pt x="85" y="1073"/>
                </a:lnTo>
                <a:lnTo>
                  <a:pt x="95" y="1034"/>
                </a:lnTo>
                <a:lnTo>
                  <a:pt x="109" y="986"/>
                </a:lnTo>
                <a:lnTo>
                  <a:pt x="154" y="986"/>
                </a:lnTo>
                <a:lnTo>
                  <a:pt x="154" y="986"/>
                </a:lnTo>
                <a:lnTo>
                  <a:pt x="153" y="1065"/>
                </a:lnTo>
                <a:lnTo>
                  <a:pt x="151" y="1123"/>
                </a:lnTo>
                <a:lnTo>
                  <a:pt x="150" y="1156"/>
                </a:lnTo>
                <a:lnTo>
                  <a:pt x="150" y="1156"/>
                </a:lnTo>
                <a:lnTo>
                  <a:pt x="145" y="1174"/>
                </a:lnTo>
                <a:lnTo>
                  <a:pt x="140" y="1188"/>
                </a:lnTo>
                <a:lnTo>
                  <a:pt x="140" y="1188"/>
                </a:lnTo>
                <a:lnTo>
                  <a:pt x="136" y="1198"/>
                </a:lnTo>
                <a:lnTo>
                  <a:pt x="134" y="1209"/>
                </a:lnTo>
                <a:lnTo>
                  <a:pt x="134" y="1209"/>
                </a:lnTo>
                <a:lnTo>
                  <a:pt x="134" y="1216"/>
                </a:lnTo>
                <a:lnTo>
                  <a:pt x="135" y="1224"/>
                </a:lnTo>
                <a:lnTo>
                  <a:pt x="138" y="1231"/>
                </a:lnTo>
                <a:lnTo>
                  <a:pt x="140" y="1237"/>
                </a:lnTo>
                <a:lnTo>
                  <a:pt x="140" y="1237"/>
                </a:lnTo>
                <a:lnTo>
                  <a:pt x="145" y="1245"/>
                </a:lnTo>
                <a:lnTo>
                  <a:pt x="151" y="1255"/>
                </a:lnTo>
                <a:lnTo>
                  <a:pt x="160" y="1278"/>
                </a:lnTo>
                <a:lnTo>
                  <a:pt x="160" y="1278"/>
                </a:lnTo>
                <a:lnTo>
                  <a:pt x="164" y="1283"/>
                </a:lnTo>
                <a:lnTo>
                  <a:pt x="170" y="1287"/>
                </a:lnTo>
                <a:lnTo>
                  <a:pt x="177" y="1289"/>
                </a:lnTo>
                <a:lnTo>
                  <a:pt x="186" y="1292"/>
                </a:lnTo>
                <a:lnTo>
                  <a:pt x="195" y="1294"/>
                </a:lnTo>
                <a:lnTo>
                  <a:pt x="204" y="1294"/>
                </a:lnTo>
                <a:lnTo>
                  <a:pt x="211" y="1294"/>
                </a:lnTo>
                <a:lnTo>
                  <a:pt x="216" y="1293"/>
                </a:lnTo>
                <a:lnTo>
                  <a:pt x="216" y="1293"/>
                </a:lnTo>
                <a:lnTo>
                  <a:pt x="221" y="1290"/>
                </a:lnTo>
                <a:lnTo>
                  <a:pt x="222" y="1287"/>
                </a:lnTo>
                <a:lnTo>
                  <a:pt x="224" y="1283"/>
                </a:lnTo>
                <a:lnTo>
                  <a:pt x="224" y="1280"/>
                </a:lnTo>
                <a:lnTo>
                  <a:pt x="223" y="1271"/>
                </a:lnTo>
                <a:lnTo>
                  <a:pt x="219" y="1264"/>
                </a:lnTo>
                <a:lnTo>
                  <a:pt x="219" y="1264"/>
                </a:lnTo>
                <a:lnTo>
                  <a:pt x="212" y="1252"/>
                </a:lnTo>
                <a:lnTo>
                  <a:pt x="201" y="1233"/>
                </a:lnTo>
                <a:lnTo>
                  <a:pt x="191" y="1211"/>
                </a:lnTo>
                <a:lnTo>
                  <a:pt x="188" y="1203"/>
                </a:lnTo>
                <a:lnTo>
                  <a:pt x="187" y="1197"/>
                </a:lnTo>
                <a:lnTo>
                  <a:pt x="187" y="1197"/>
                </a:lnTo>
                <a:lnTo>
                  <a:pt x="191" y="1177"/>
                </a:lnTo>
                <a:lnTo>
                  <a:pt x="199" y="1147"/>
                </a:lnTo>
                <a:lnTo>
                  <a:pt x="207" y="1116"/>
                </a:lnTo>
                <a:lnTo>
                  <a:pt x="213" y="1094"/>
                </a:lnTo>
                <a:lnTo>
                  <a:pt x="213" y="1094"/>
                </a:lnTo>
                <a:lnTo>
                  <a:pt x="218" y="1077"/>
                </a:lnTo>
                <a:lnTo>
                  <a:pt x="223" y="1055"/>
                </a:lnTo>
                <a:lnTo>
                  <a:pt x="231" y="1016"/>
                </a:lnTo>
                <a:lnTo>
                  <a:pt x="231" y="1016"/>
                </a:lnTo>
                <a:lnTo>
                  <a:pt x="233" y="1003"/>
                </a:lnTo>
                <a:lnTo>
                  <a:pt x="234" y="990"/>
                </a:lnTo>
                <a:lnTo>
                  <a:pt x="234" y="975"/>
                </a:lnTo>
                <a:lnTo>
                  <a:pt x="234" y="975"/>
                </a:lnTo>
                <a:lnTo>
                  <a:pt x="248" y="975"/>
                </a:lnTo>
                <a:lnTo>
                  <a:pt x="259" y="973"/>
                </a:lnTo>
                <a:lnTo>
                  <a:pt x="265" y="972"/>
                </a:lnTo>
                <a:lnTo>
                  <a:pt x="269" y="969"/>
                </a:lnTo>
                <a:lnTo>
                  <a:pt x="269" y="969"/>
                </a:lnTo>
                <a:lnTo>
                  <a:pt x="271" y="967"/>
                </a:lnTo>
                <a:lnTo>
                  <a:pt x="272" y="963"/>
                </a:lnTo>
                <a:lnTo>
                  <a:pt x="275" y="951"/>
                </a:lnTo>
                <a:lnTo>
                  <a:pt x="277" y="937"/>
                </a:lnTo>
                <a:lnTo>
                  <a:pt x="278" y="920"/>
                </a:lnTo>
                <a:lnTo>
                  <a:pt x="280" y="888"/>
                </a:lnTo>
                <a:lnTo>
                  <a:pt x="281" y="875"/>
                </a:lnTo>
                <a:lnTo>
                  <a:pt x="293" y="771"/>
                </a:lnTo>
                <a:lnTo>
                  <a:pt x="293" y="771"/>
                </a:lnTo>
                <a:lnTo>
                  <a:pt x="302" y="769"/>
                </a:lnTo>
                <a:lnTo>
                  <a:pt x="310" y="767"/>
                </a:lnTo>
                <a:lnTo>
                  <a:pt x="312" y="766"/>
                </a:lnTo>
                <a:lnTo>
                  <a:pt x="313" y="765"/>
                </a:lnTo>
                <a:lnTo>
                  <a:pt x="313" y="765"/>
                </a:lnTo>
                <a:lnTo>
                  <a:pt x="314" y="732"/>
                </a:lnTo>
                <a:lnTo>
                  <a:pt x="316" y="703"/>
                </a:lnTo>
                <a:lnTo>
                  <a:pt x="316" y="703"/>
                </a:lnTo>
                <a:lnTo>
                  <a:pt x="320" y="703"/>
                </a:lnTo>
                <a:lnTo>
                  <a:pt x="333" y="704"/>
                </a:lnTo>
                <a:lnTo>
                  <a:pt x="349" y="702"/>
                </a:lnTo>
                <a:lnTo>
                  <a:pt x="359" y="701"/>
                </a:lnTo>
                <a:lnTo>
                  <a:pt x="369" y="697"/>
                </a:lnTo>
                <a:lnTo>
                  <a:pt x="369" y="697"/>
                </a:lnTo>
                <a:lnTo>
                  <a:pt x="378" y="692"/>
                </a:lnTo>
                <a:lnTo>
                  <a:pt x="389" y="686"/>
                </a:lnTo>
                <a:lnTo>
                  <a:pt x="412" y="672"/>
                </a:lnTo>
                <a:lnTo>
                  <a:pt x="431" y="659"/>
                </a:lnTo>
                <a:lnTo>
                  <a:pt x="444" y="648"/>
                </a:lnTo>
                <a:lnTo>
                  <a:pt x="444" y="648"/>
                </a:lnTo>
                <a:lnTo>
                  <a:pt x="446" y="645"/>
                </a:lnTo>
                <a:lnTo>
                  <a:pt x="446" y="642"/>
                </a:lnTo>
                <a:lnTo>
                  <a:pt x="442" y="633"/>
                </a:lnTo>
                <a:lnTo>
                  <a:pt x="436" y="623"/>
                </a:lnTo>
                <a:lnTo>
                  <a:pt x="428" y="609"/>
                </a:lnTo>
                <a:lnTo>
                  <a:pt x="408" y="584"/>
                </a:lnTo>
                <a:lnTo>
                  <a:pt x="391" y="564"/>
                </a:lnTo>
                <a:lnTo>
                  <a:pt x="391" y="564"/>
                </a:lnTo>
                <a:lnTo>
                  <a:pt x="382" y="550"/>
                </a:lnTo>
                <a:lnTo>
                  <a:pt x="377" y="541"/>
                </a:lnTo>
                <a:lnTo>
                  <a:pt x="375" y="533"/>
                </a:lnTo>
                <a:lnTo>
                  <a:pt x="375" y="533"/>
                </a:lnTo>
                <a:lnTo>
                  <a:pt x="376" y="533"/>
                </a:lnTo>
                <a:lnTo>
                  <a:pt x="379" y="530"/>
                </a:lnTo>
                <a:lnTo>
                  <a:pt x="383" y="525"/>
                </a:lnTo>
                <a:lnTo>
                  <a:pt x="383" y="523"/>
                </a:lnTo>
                <a:lnTo>
                  <a:pt x="383" y="519"/>
                </a:lnTo>
                <a:lnTo>
                  <a:pt x="383" y="519"/>
                </a:lnTo>
                <a:lnTo>
                  <a:pt x="379" y="512"/>
                </a:lnTo>
                <a:lnTo>
                  <a:pt x="373" y="502"/>
                </a:lnTo>
                <a:lnTo>
                  <a:pt x="365" y="493"/>
                </a:lnTo>
                <a:lnTo>
                  <a:pt x="365" y="493"/>
                </a:lnTo>
                <a:lnTo>
                  <a:pt x="369" y="481"/>
                </a:lnTo>
                <a:lnTo>
                  <a:pt x="370" y="467"/>
                </a:lnTo>
                <a:lnTo>
                  <a:pt x="371" y="452"/>
                </a:lnTo>
                <a:lnTo>
                  <a:pt x="371" y="452"/>
                </a:lnTo>
                <a:lnTo>
                  <a:pt x="370" y="436"/>
                </a:lnTo>
                <a:lnTo>
                  <a:pt x="367" y="422"/>
                </a:lnTo>
                <a:lnTo>
                  <a:pt x="364" y="411"/>
                </a:lnTo>
                <a:lnTo>
                  <a:pt x="359" y="402"/>
                </a:lnTo>
                <a:lnTo>
                  <a:pt x="359" y="402"/>
                </a:lnTo>
                <a:lnTo>
                  <a:pt x="355" y="398"/>
                </a:lnTo>
                <a:lnTo>
                  <a:pt x="352" y="395"/>
                </a:lnTo>
                <a:lnTo>
                  <a:pt x="348" y="394"/>
                </a:lnTo>
                <a:lnTo>
                  <a:pt x="348" y="394"/>
                </a:lnTo>
                <a:lnTo>
                  <a:pt x="347" y="385"/>
                </a:lnTo>
                <a:lnTo>
                  <a:pt x="346" y="377"/>
                </a:lnTo>
                <a:lnTo>
                  <a:pt x="345" y="371"/>
                </a:lnTo>
                <a:lnTo>
                  <a:pt x="345" y="371"/>
                </a:lnTo>
                <a:lnTo>
                  <a:pt x="342" y="365"/>
                </a:lnTo>
                <a:lnTo>
                  <a:pt x="339" y="359"/>
                </a:lnTo>
                <a:lnTo>
                  <a:pt x="334" y="353"/>
                </a:lnTo>
                <a:lnTo>
                  <a:pt x="328" y="339"/>
                </a:lnTo>
                <a:lnTo>
                  <a:pt x="328" y="339"/>
                </a:lnTo>
                <a:lnTo>
                  <a:pt x="334" y="333"/>
                </a:lnTo>
                <a:lnTo>
                  <a:pt x="339" y="328"/>
                </a:lnTo>
                <a:lnTo>
                  <a:pt x="342" y="324"/>
                </a:lnTo>
                <a:lnTo>
                  <a:pt x="342" y="324"/>
                </a:lnTo>
                <a:lnTo>
                  <a:pt x="343" y="318"/>
                </a:lnTo>
                <a:lnTo>
                  <a:pt x="345" y="310"/>
                </a:lnTo>
                <a:lnTo>
                  <a:pt x="346" y="302"/>
                </a:lnTo>
                <a:lnTo>
                  <a:pt x="345" y="298"/>
                </a:lnTo>
                <a:lnTo>
                  <a:pt x="345" y="298"/>
                </a:lnTo>
                <a:lnTo>
                  <a:pt x="342" y="294"/>
                </a:lnTo>
                <a:lnTo>
                  <a:pt x="342" y="292"/>
                </a:lnTo>
                <a:lnTo>
                  <a:pt x="336" y="292"/>
                </a:lnTo>
                <a:lnTo>
                  <a:pt x="336" y="292"/>
                </a:lnTo>
                <a:lnTo>
                  <a:pt x="340" y="284"/>
                </a:lnTo>
                <a:lnTo>
                  <a:pt x="341" y="278"/>
                </a:lnTo>
                <a:lnTo>
                  <a:pt x="342" y="275"/>
                </a:lnTo>
                <a:lnTo>
                  <a:pt x="342" y="275"/>
                </a:lnTo>
                <a:lnTo>
                  <a:pt x="339" y="269"/>
                </a:lnTo>
                <a:lnTo>
                  <a:pt x="336" y="265"/>
                </a:lnTo>
                <a:lnTo>
                  <a:pt x="330" y="263"/>
                </a:lnTo>
                <a:lnTo>
                  <a:pt x="348" y="207"/>
                </a:lnTo>
                <a:lnTo>
                  <a:pt x="342" y="201"/>
                </a:lnTo>
                <a:lnTo>
                  <a:pt x="310" y="201"/>
                </a:lnTo>
                <a:lnTo>
                  <a:pt x="283" y="254"/>
                </a:lnTo>
                <a:lnTo>
                  <a:pt x="283" y="254"/>
                </a:lnTo>
                <a:lnTo>
                  <a:pt x="274" y="247"/>
                </a:lnTo>
                <a:lnTo>
                  <a:pt x="264" y="242"/>
                </a:lnTo>
                <a:lnTo>
                  <a:pt x="257" y="239"/>
                </a:lnTo>
                <a:lnTo>
                  <a:pt x="257" y="239"/>
                </a:lnTo>
                <a:lnTo>
                  <a:pt x="252" y="237"/>
                </a:lnTo>
                <a:lnTo>
                  <a:pt x="247" y="237"/>
                </a:lnTo>
                <a:lnTo>
                  <a:pt x="236" y="236"/>
                </a:lnTo>
                <a:lnTo>
                  <a:pt x="236" y="236"/>
                </a:lnTo>
                <a:lnTo>
                  <a:pt x="211" y="230"/>
                </a:lnTo>
                <a:lnTo>
                  <a:pt x="179" y="218"/>
                </a:lnTo>
                <a:lnTo>
                  <a:pt x="175" y="198"/>
                </a:lnTo>
                <a:lnTo>
                  <a:pt x="175" y="189"/>
                </a:lnTo>
                <a:lnTo>
                  <a:pt x="175" y="189"/>
                </a:lnTo>
                <a:lnTo>
                  <a:pt x="182" y="183"/>
                </a:lnTo>
                <a:lnTo>
                  <a:pt x="187" y="177"/>
                </a:lnTo>
                <a:lnTo>
                  <a:pt x="191" y="172"/>
                </a:lnTo>
                <a:lnTo>
                  <a:pt x="191" y="172"/>
                </a:lnTo>
                <a:lnTo>
                  <a:pt x="193" y="153"/>
                </a:lnTo>
                <a:lnTo>
                  <a:pt x="195" y="138"/>
                </a:lnTo>
                <a:lnTo>
                  <a:pt x="195" y="138"/>
                </a:lnTo>
                <a:lnTo>
                  <a:pt x="199" y="121"/>
                </a:lnTo>
                <a:lnTo>
                  <a:pt x="201" y="111"/>
                </a:lnTo>
                <a:lnTo>
                  <a:pt x="201" y="105"/>
                </a:lnTo>
                <a:lnTo>
                  <a:pt x="201" y="105"/>
                </a:lnTo>
                <a:lnTo>
                  <a:pt x="201" y="92"/>
                </a:lnTo>
                <a:lnTo>
                  <a:pt x="201" y="81"/>
                </a:lnTo>
                <a:lnTo>
                  <a:pt x="201" y="81"/>
                </a:lnTo>
                <a:lnTo>
                  <a:pt x="204" y="79"/>
                </a:lnTo>
                <a:lnTo>
                  <a:pt x="206" y="70"/>
                </a:lnTo>
                <a:lnTo>
                  <a:pt x="207" y="65"/>
                </a:lnTo>
                <a:lnTo>
                  <a:pt x="207" y="58"/>
                </a:lnTo>
                <a:lnTo>
                  <a:pt x="206" y="51"/>
                </a:lnTo>
                <a:lnTo>
                  <a:pt x="205" y="44"/>
                </a:lnTo>
                <a:lnTo>
                  <a:pt x="205" y="44"/>
                </a:lnTo>
                <a:lnTo>
                  <a:pt x="201" y="37"/>
                </a:lnTo>
                <a:lnTo>
                  <a:pt x="199" y="30"/>
                </a:lnTo>
                <a:lnTo>
                  <a:pt x="195" y="26"/>
                </a:lnTo>
                <a:lnTo>
                  <a:pt x="192" y="23"/>
                </a:lnTo>
                <a:lnTo>
                  <a:pt x="185" y="18"/>
                </a:lnTo>
                <a:lnTo>
                  <a:pt x="179" y="16"/>
                </a:lnTo>
                <a:lnTo>
                  <a:pt x="179" y="16"/>
                </a:lnTo>
                <a:lnTo>
                  <a:pt x="172" y="14"/>
                </a:lnTo>
                <a:lnTo>
                  <a:pt x="166" y="12"/>
                </a:lnTo>
                <a:lnTo>
                  <a:pt x="158" y="11"/>
                </a:lnTo>
                <a:lnTo>
                  <a:pt x="158" y="11"/>
                </a:lnTo>
                <a:close/>
                <a:moveTo>
                  <a:pt x="348" y="414"/>
                </a:moveTo>
                <a:lnTo>
                  <a:pt x="348" y="414"/>
                </a:lnTo>
                <a:lnTo>
                  <a:pt x="349" y="416"/>
                </a:lnTo>
                <a:lnTo>
                  <a:pt x="354" y="419"/>
                </a:lnTo>
                <a:lnTo>
                  <a:pt x="355" y="423"/>
                </a:lnTo>
                <a:lnTo>
                  <a:pt x="358" y="426"/>
                </a:lnTo>
                <a:lnTo>
                  <a:pt x="359" y="431"/>
                </a:lnTo>
                <a:lnTo>
                  <a:pt x="359" y="437"/>
                </a:lnTo>
                <a:lnTo>
                  <a:pt x="359" y="437"/>
                </a:lnTo>
                <a:lnTo>
                  <a:pt x="360" y="464"/>
                </a:lnTo>
                <a:lnTo>
                  <a:pt x="359" y="475"/>
                </a:lnTo>
                <a:lnTo>
                  <a:pt x="358" y="478"/>
                </a:lnTo>
                <a:lnTo>
                  <a:pt x="357" y="482"/>
                </a:lnTo>
                <a:lnTo>
                  <a:pt x="357" y="482"/>
                </a:lnTo>
                <a:lnTo>
                  <a:pt x="345" y="499"/>
                </a:lnTo>
                <a:lnTo>
                  <a:pt x="336" y="502"/>
                </a:lnTo>
                <a:lnTo>
                  <a:pt x="322" y="476"/>
                </a:lnTo>
                <a:lnTo>
                  <a:pt x="322" y="476"/>
                </a:lnTo>
                <a:lnTo>
                  <a:pt x="330" y="460"/>
                </a:lnTo>
                <a:lnTo>
                  <a:pt x="342" y="437"/>
                </a:lnTo>
                <a:lnTo>
                  <a:pt x="342" y="437"/>
                </a:lnTo>
                <a:lnTo>
                  <a:pt x="345" y="431"/>
                </a:lnTo>
                <a:lnTo>
                  <a:pt x="346" y="423"/>
                </a:lnTo>
                <a:lnTo>
                  <a:pt x="348" y="414"/>
                </a:lnTo>
                <a:lnTo>
                  <a:pt x="348" y="4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AC1F0419-CA80-4FB4-A011-AF1B4745570F}"/>
              </a:ext>
            </a:extLst>
          </p:cNvPr>
          <p:cNvSpPr>
            <a:spLocks noEditPoints="1"/>
          </p:cNvSpPr>
          <p:nvPr/>
        </p:nvSpPr>
        <p:spPr bwMode="auto">
          <a:xfrm>
            <a:off x="994963" y="4663147"/>
            <a:ext cx="413161" cy="1637513"/>
          </a:xfrm>
          <a:custGeom>
            <a:avLst/>
            <a:gdLst>
              <a:gd name="T0" fmla="*/ 3 w 355"/>
              <a:gd name="T1" fmla="*/ 384 h 1407"/>
              <a:gd name="T2" fmla="*/ 6 w 355"/>
              <a:gd name="T3" fmla="*/ 424 h 1407"/>
              <a:gd name="T4" fmla="*/ 22 w 355"/>
              <a:gd name="T5" fmla="*/ 456 h 1407"/>
              <a:gd name="T6" fmla="*/ 38 w 355"/>
              <a:gd name="T7" fmla="*/ 488 h 1407"/>
              <a:gd name="T8" fmla="*/ 33 w 355"/>
              <a:gd name="T9" fmla="*/ 529 h 1407"/>
              <a:gd name="T10" fmla="*/ 54 w 355"/>
              <a:gd name="T11" fmla="*/ 569 h 1407"/>
              <a:gd name="T12" fmla="*/ 89 w 355"/>
              <a:gd name="T13" fmla="*/ 670 h 1407"/>
              <a:gd name="T14" fmla="*/ 85 w 355"/>
              <a:gd name="T15" fmla="*/ 756 h 1407"/>
              <a:gd name="T16" fmla="*/ 102 w 355"/>
              <a:gd name="T17" fmla="*/ 762 h 1407"/>
              <a:gd name="T18" fmla="*/ 98 w 355"/>
              <a:gd name="T19" fmla="*/ 1122 h 1407"/>
              <a:gd name="T20" fmla="*/ 118 w 355"/>
              <a:gd name="T21" fmla="*/ 1308 h 1407"/>
              <a:gd name="T22" fmla="*/ 91 w 355"/>
              <a:gd name="T23" fmla="*/ 1319 h 1407"/>
              <a:gd name="T24" fmla="*/ 70 w 355"/>
              <a:gd name="T25" fmla="*/ 1353 h 1407"/>
              <a:gd name="T26" fmla="*/ 35 w 355"/>
              <a:gd name="T27" fmla="*/ 1368 h 1407"/>
              <a:gd name="T28" fmla="*/ 31 w 355"/>
              <a:gd name="T29" fmla="*/ 1394 h 1407"/>
              <a:gd name="T30" fmla="*/ 115 w 355"/>
              <a:gd name="T31" fmla="*/ 1406 h 1407"/>
              <a:gd name="T32" fmla="*/ 166 w 355"/>
              <a:gd name="T33" fmla="*/ 1406 h 1407"/>
              <a:gd name="T34" fmla="*/ 198 w 355"/>
              <a:gd name="T35" fmla="*/ 1398 h 1407"/>
              <a:gd name="T36" fmla="*/ 313 w 355"/>
              <a:gd name="T37" fmla="*/ 1366 h 1407"/>
              <a:gd name="T38" fmla="*/ 311 w 355"/>
              <a:gd name="T39" fmla="*/ 1314 h 1407"/>
              <a:gd name="T40" fmla="*/ 318 w 355"/>
              <a:gd name="T41" fmla="*/ 1270 h 1407"/>
              <a:gd name="T42" fmla="*/ 316 w 355"/>
              <a:gd name="T43" fmla="*/ 1016 h 1407"/>
              <a:gd name="T44" fmla="*/ 307 w 355"/>
              <a:gd name="T45" fmla="*/ 896 h 1407"/>
              <a:gd name="T46" fmla="*/ 320 w 355"/>
              <a:gd name="T47" fmla="*/ 819 h 1407"/>
              <a:gd name="T48" fmla="*/ 335 w 355"/>
              <a:gd name="T49" fmla="*/ 730 h 1407"/>
              <a:gd name="T50" fmla="*/ 328 w 355"/>
              <a:gd name="T51" fmla="*/ 531 h 1407"/>
              <a:gd name="T52" fmla="*/ 335 w 355"/>
              <a:gd name="T53" fmla="*/ 506 h 1407"/>
              <a:gd name="T54" fmla="*/ 349 w 355"/>
              <a:gd name="T55" fmla="*/ 488 h 1407"/>
              <a:gd name="T56" fmla="*/ 349 w 355"/>
              <a:gd name="T57" fmla="*/ 419 h 1407"/>
              <a:gd name="T58" fmla="*/ 355 w 355"/>
              <a:gd name="T59" fmla="*/ 387 h 1407"/>
              <a:gd name="T60" fmla="*/ 338 w 355"/>
              <a:gd name="T61" fmla="*/ 291 h 1407"/>
              <a:gd name="T62" fmla="*/ 274 w 355"/>
              <a:gd name="T63" fmla="*/ 274 h 1407"/>
              <a:gd name="T64" fmla="*/ 259 w 355"/>
              <a:gd name="T65" fmla="*/ 225 h 1407"/>
              <a:gd name="T66" fmla="*/ 247 w 355"/>
              <a:gd name="T67" fmla="*/ 172 h 1407"/>
              <a:gd name="T68" fmla="*/ 259 w 355"/>
              <a:gd name="T69" fmla="*/ 141 h 1407"/>
              <a:gd name="T70" fmla="*/ 235 w 355"/>
              <a:gd name="T71" fmla="*/ 68 h 1407"/>
              <a:gd name="T72" fmla="*/ 221 w 355"/>
              <a:gd name="T73" fmla="*/ 48 h 1407"/>
              <a:gd name="T74" fmla="*/ 208 w 355"/>
              <a:gd name="T75" fmla="*/ 5 h 1407"/>
              <a:gd name="T76" fmla="*/ 174 w 355"/>
              <a:gd name="T77" fmla="*/ 2 h 1407"/>
              <a:gd name="T78" fmla="*/ 151 w 355"/>
              <a:gd name="T79" fmla="*/ 23 h 1407"/>
              <a:gd name="T80" fmla="*/ 139 w 355"/>
              <a:gd name="T81" fmla="*/ 48 h 1407"/>
              <a:gd name="T82" fmla="*/ 102 w 355"/>
              <a:gd name="T83" fmla="*/ 87 h 1407"/>
              <a:gd name="T84" fmla="*/ 104 w 355"/>
              <a:gd name="T85" fmla="*/ 170 h 1407"/>
              <a:gd name="T86" fmla="*/ 123 w 355"/>
              <a:gd name="T87" fmla="*/ 226 h 1407"/>
              <a:gd name="T88" fmla="*/ 155 w 355"/>
              <a:gd name="T89" fmla="*/ 247 h 1407"/>
              <a:gd name="T90" fmla="*/ 160 w 355"/>
              <a:gd name="T91" fmla="*/ 272 h 1407"/>
              <a:gd name="T92" fmla="*/ 107 w 355"/>
              <a:gd name="T93" fmla="*/ 311 h 1407"/>
              <a:gd name="T94" fmla="*/ 79 w 355"/>
              <a:gd name="T95" fmla="*/ 356 h 1407"/>
              <a:gd name="T96" fmla="*/ 21 w 355"/>
              <a:gd name="T97" fmla="*/ 368 h 1407"/>
              <a:gd name="T98" fmla="*/ 210 w 355"/>
              <a:gd name="T99" fmla="*/ 1014 h 1407"/>
              <a:gd name="T100" fmla="*/ 237 w 355"/>
              <a:gd name="T101" fmla="*/ 1099 h 1407"/>
              <a:gd name="T102" fmla="*/ 244 w 355"/>
              <a:gd name="T103" fmla="*/ 1172 h 1407"/>
              <a:gd name="T104" fmla="*/ 231 w 355"/>
              <a:gd name="T105" fmla="*/ 1293 h 1407"/>
              <a:gd name="T106" fmla="*/ 210 w 355"/>
              <a:gd name="T107" fmla="*/ 1335 h 1407"/>
              <a:gd name="T108" fmla="*/ 216 w 355"/>
              <a:gd name="T109" fmla="*/ 1245 h 1407"/>
              <a:gd name="T110" fmla="*/ 209 w 355"/>
              <a:gd name="T111" fmla="*/ 1036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5" h="1407">
                <a:moveTo>
                  <a:pt x="16" y="366"/>
                </a:moveTo>
                <a:lnTo>
                  <a:pt x="16" y="366"/>
                </a:lnTo>
                <a:lnTo>
                  <a:pt x="14" y="366"/>
                </a:lnTo>
                <a:lnTo>
                  <a:pt x="10" y="368"/>
                </a:lnTo>
                <a:lnTo>
                  <a:pt x="7" y="375"/>
                </a:lnTo>
                <a:lnTo>
                  <a:pt x="3" y="384"/>
                </a:lnTo>
                <a:lnTo>
                  <a:pt x="0" y="392"/>
                </a:lnTo>
                <a:lnTo>
                  <a:pt x="0" y="392"/>
                </a:lnTo>
                <a:lnTo>
                  <a:pt x="0" y="397"/>
                </a:lnTo>
                <a:lnTo>
                  <a:pt x="0" y="402"/>
                </a:lnTo>
                <a:lnTo>
                  <a:pt x="2" y="412"/>
                </a:lnTo>
                <a:lnTo>
                  <a:pt x="6" y="424"/>
                </a:lnTo>
                <a:lnTo>
                  <a:pt x="16" y="435"/>
                </a:lnTo>
                <a:lnTo>
                  <a:pt x="16" y="435"/>
                </a:lnTo>
                <a:lnTo>
                  <a:pt x="16" y="444"/>
                </a:lnTo>
                <a:lnTo>
                  <a:pt x="18" y="453"/>
                </a:lnTo>
                <a:lnTo>
                  <a:pt x="20" y="455"/>
                </a:lnTo>
                <a:lnTo>
                  <a:pt x="22" y="456"/>
                </a:lnTo>
                <a:lnTo>
                  <a:pt x="22" y="456"/>
                </a:lnTo>
                <a:lnTo>
                  <a:pt x="25" y="459"/>
                </a:lnTo>
                <a:lnTo>
                  <a:pt x="27" y="461"/>
                </a:lnTo>
                <a:lnTo>
                  <a:pt x="32" y="468"/>
                </a:lnTo>
                <a:lnTo>
                  <a:pt x="38" y="478"/>
                </a:lnTo>
                <a:lnTo>
                  <a:pt x="38" y="488"/>
                </a:lnTo>
                <a:lnTo>
                  <a:pt x="38" y="488"/>
                </a:lnTo>
                <a:lnTo>
                  <a:pt x="35" y="497"/>
                </a:lnTo>
                <a:lnTo>
                  <a:pt x="33" y="507"/>
                </a:lnTo>
                <a:lnTo>
                  <a:pt x="33" y="520"/>
                </a:lnTo>
                <a:lnTo>
                  <a:pt x="33" y="520"/>
                </a:lnTo>
                <a:lnTo>
                  <a:pt x="33" y="529"/>
                </a:lnTo>
                <a:lnTo>
                  <a:pt x="35" y="537"/>
                </a:lnTo>
                <a:lnTo>
                  <a:pt x="39" y="545"/>
                </a:lnTo>
                <a:lnTo>
                  <a:pt x="42" y="554"/>
                </a:lnTo>
                <a:lnTo>
                  <a:pt x="50" y="564"/>
                </a:lnTo>
                <a:lnTo>
                  <a:pt x="52" y="568"/>
                </a:lnTo>
                <a:lnTo>
                  <a:pt x="54" y="569"/>
                </a:lnTo>
                <a:lnTo>
                  <a:pt x="54" y="569"/>
                </a:lnTo>
                <a:lnTo>
                  <a:pt x="79" y="577"/>
                </a:lnTo>
                <a:lnTo>
                  <a:pt x="102" y="586"/>
                </a:lnTo>
                <a:lnTo>
                  <a:pt x="102" y="586"/>
                </a:lnTo>
                <a:lnTo>
                  <a:pt x="98" y="612"/>
                </a:lnTo>
                <a:lnTo>
                  <a:pt x="89" y="670"/>
                </a:lnTo>
                <a:lnTo>
                  <a:pt x="85" y="701"/>
                </a:lnTo>
                <a:lnTo>
                  <a:pt x="83" y="728"/>
                </a:lnTo>
                <a:lnTo>
                  <a:pt x="83" y="740"/>
                </a:lnTo>
                <a:lnTo>
                  <a:pt x="83" y="749"/>
                </a:lnTo>
                <a:lnTo>
                  <a:pt x="84" y="754"/>
                </a:lnTo>
                <a:lnTo>
                  <a:pt x="85" y="756"/>
                </a:lnTo>
                <a:lnTo>
                  <a:pt x="86" y="757"/>
                </a:lnTo>
                <a:lnTo>
                  <a:pt x="86" y="757"/>
                </a:lnTo>
                <a:lnTo>
                  <a:pt x="95" y="758"/>
                </a:lnTo>
                <a:lnTo>
                  <a:pt x="99" y="760"/>
                </a:lnTo>
                <a:lnTo>
                  <a:pt x="102" y="762"/>
                </a:lnTo>
                <a:lnTo>
                  <a:pt x="102" y="762"/>
                </a:lnTo>
                <a:lnTo>
                  <a:pt x="99" y="922"/>
                </a:lnTo>
                <a:lnTo>
                  <a:pt x="98" y="1035"/>
                </a:lnTo>
                <a:lnTo>
                  <a:pt x="97" y="1094"/>
                </a:lnTo>
                <a:lnTo>
                  <a:pt x="97" y="1094"/>
                </a:lnTo>
                <a:lnTo>
                  <a:pt x="97" y="1105"/>
                </a:lnTo>
                <a:lnTo>
                  <a:pt x="98" y="1122"/>
                </a:lnTo>
                <a:lnTo>
                  <a:pt x="101" y="1167"/>
                </a:lnTo>
                <a:lnTo>
                  <a:pt x="108" y="1239"/>
                </a:lnTo>
                <a:lnTo>
                  <a:pt x="108" y="1239"/>
                </a:lnTo>
                <a:lnTo>
                  <a:pt x="110" y="1257"/>
                </a:lnTo>
                <a:lnTo>
                  <a:pt x="114" y="1280"/>
                </a:lnTo>
                <a:lnTo>
                  <a:pt x="118" y="1308"/>
                </a:lnTo>
                <a:lnTo>
                  <a:pt x="118" y="1308"/>
                </a:lnTo>
                <a:lnTo>
                  <a:pt x="105" y="1313"/>
                </a:lnTo>
                <a:lnTo>
                  <a:pt x="96" y="1316"/>
                </a:lnTo>
                <a:lnTo>
                  <a:pt x="92" y="1318"/>
                </a:lnTo>
                <a:lnTo>
                  <a:pt x="91" y="1319"/>
                </a:lnTo>
                <a:lnTo>
                  <a:pt x="91" y="1319"/>
                </a:lnTo>
                <a:lnTo>
                  <a:pt x="91" y="1325"/>
                </a:lnTo>
                <a:lnTo>
                  <a:pt x="90" y="1330"/>
                </a:lnTo>
                <a:lnTo>
                  <a:pt x="86" y="1335"/>
                </a:lnTo>
                <a:lnTo>
                  <a:pt x="86" y="1335"/>
                </a:lnTo>
                <a:lnTo>
                  <a:pt x="76" y="1349"/>
                </a:lnTo>
                <a:lnTo>
                  <a:pt x="70" y="1353"/>
                </a:lnTo>
                <a:lnTo>
                  <a:pt x="65" y="1357"/>
                </a:lnTo>
                <a:lnTo>
                  <a:pt x="65" y="1357"/>
                </a:lnTo>
                <a:lnTo>
                  <a:pt x="57" y="1358"/>
                </a:lnTo>
                <a:lnTo>
                  <a:pt x="46" y="1362"/>
                </a:lnTo>
                <a:lnTo>
                  <a:pt x="40" y="1364"/>
                </a:lnTo>
                <a:lnTo>
                  <a:pt x="35" y="1368"/>
                </a:lnTo>
                <a:lnTo>
                  <a:pt x="31" y="1372"/>
                </a:lnTo>
                <a:lnTo>
                  <a:pt x="27" y="1378"/>
                </a:lnTo>
                <a:lnTo>
                  <a:pt x="27" y="1378"/>
                </a:lnTo>
                <a:lnTo>
                  <a:pt x="26" y="1384"/>
                </a:lnTo>
                <a:lnTo>
                  <a:pt x="27" y="1389"/>
                </a:lnTo>
                <a:lnTo>
                  <a:pt x="31" y="1394"/>
                </a:lnTo>
                <a:lnTo>
                  <a:pt x="35" y="1396"/>
                </a:lnTo>
                <a:lnTo>
                  <a:pt x="45" y="1398"/>
                </a:lnTo>
                <a:lnTo>
                  <a:pt x="48" y="1400"/>
                </a:lnTo>
                <a:lnTo>
                  <a:pt x="48" y="1400"/>
                </a:lnTo>
                <a:lnTo>
                  <a:pt x="86" y="1403"/>
                </a:lnTo>
                <a:lnTo>
                  <a:pt x="115" y="1406"/>
                </a:lnTo>
                <a:lnTo>
                  <a:pt x="127" y="1406"/>
                </a:lnTo>
                <a:lnTo>
                  <a:pt x="134" y="1404"/>
                </a:lnTo>
                <a:lnTo>
                  <a:pt x="134" y="1404"/>
                </a:lnTo>
                <a:lnTo>
                  <a:pt x="141" y="1404"/>
                </a:lnTo>
                <a:lnTo>
                  <a:pt x="148" y="1404"/>
                </a:lnTo>
                <a:lnTo>
                  <a:pt x="166" y="1406"/>
                </a:lnTo>
                <a:lnTo>
                  <a:pt x="184" y="1407"/>
                </a:lnTo>
                <a:lnTo>
                  <a:pt x="190" y="1407"/>
                </a:lnTo>
                <a:lnTo>
                  <a:pt x="193" y="1404"/>
                </a:lnTo>
                <a:lnTo>
                  <a:pt x="193" y="1404"/>
                </a:lnTo>
                <a:lnTo>
                  <a:pt x="196" y="1402"/>
                </a:lnTo>
                <a:lnTo>
                  <a:pt x="198" y="1398"/>
                </a:lnTo>
                <a:lnTo>
                  <a:pt x="202" y="1389"/>
                </a:lnTo>
                <a:lnTo>
                  <a:pt x="204" y="1378"/>
                </a:lnTo>
                <a:lnTo>
                  <a:pt x="204" y="1378"/>
                </a:lnTo>
                <a:lnTo>
                  <a:pt x="311" y="1368"/>
                </a:lnTo>
                <a:lnTo>
                  <a:pt x="311" y="1368"/>
                </a:lnTo>
                <a:lnTo>
                  <a:pt x="313" y="1366"/>
                </a:lnTo>
                <a:lnTo>
                  <a:pt x="314" y="1365"/>
                </a:lnTo>
                <a:lnTo>
                  <a:pt x="316" y="1358"/>
                </a:lnTo>
                <a:lnTo>
                  <a:pt x="316" y="1350"/>
                </a:lnTo>
                <a:lnTo>
                  <a:pt x="314" y="1340"/>
                </a:lnTo>
                <a:lnTo>
                  <a:pt x="313" y="1322"/>
                </a:lnTo>
                <a:lnTo>
                  <a:pt x="311" y="1314"/>
                </a:lnTo>
                <a:lnTo>
                  <a:pt x="311" y="1314"/>
                </a:lnTo>
                <a:lnTo>
                  <a:pt x="313" y="1309"/>
                </a:lnTo>
                <a:lnTo>
                  <a:pt x="316" y="1305"/>
                </a:lnTo>
                <a:lnTo>
                  <a:pt x="317" y="1297"/>
                </a:lnTo>
                <a:lnTo>
                  <a:pt x="317" y="1297"/>
                </a:lnTo>
                <a:lnTo>
                  <a:pt x="318" y="1270"/>
                </a:lnTo>
                <a:lnTo>
                  <a:pt x="319" y="1217"/>
                </a:lnTo>
                <a:lnTo>
                  <a:pt x="322" y="1110"/>
                </a:lnTo>
                <a:lnTo>
                  <a:pt x="322" y="1110"/>
                </a:lnTo>
                <a:lnTo>
                  <a:pt x="322" y="1091"/>
                </a:lnTo>
                <a:lnTo>
                  <a:pt x="320" y="1067"/>
                </a:lnTo>
                <a:lnTo>
                  <a:pt x="316" y="1016"/>
                </a:lnTo>
                <a:lnTo>
                  <a:pt x="310" y="970"/>
                </a:lnTo>
                <a:lnTo>
                  <a:pt x="306" y="945"/>
                </a:lnTo>
                <a:lnTo>
                  <a:pt x="306" y="945"/>
                </a:lnTo>
                <a:lnTo>
                  <a:pt x="305" y="936"/>
                </a:lnTo>
                <a:lnTo>
                  <a:pt x="306" y="926"/>
                </a:lnTo>
                <a:lnTo>
                  <a:pt x="307" y="896"/>
                </a:lnTo>
                <a:lnTo>
                  <a:pt x="312" y="865"/>
                </a:lnTo>
                <a:lnTo>
                  <a:pt x="314" y="852"/>
                </a:lnTo>
                <a:lnTo>
                  <a:pt x="317" y="842"/>
                </a:lnTo>
                <a:lnTo>
                  <a:pt x="317" y="842"/>
                </a:lnTo>
                <a:lnTo>
                  <a:pt x="319" y="832"/>
                </a:lnTo>
                <a:lnTo>
                  <a:pt x="320" y="819"/>
                </a:lnTo>
                <a:lnTo>
                  <a:pt x="322" y="787"/>
                </a:lnTo>
                <a:lnTo>
                  <a:pt x="322" y="746"/>
                </a:lnTo>
                <a:lnTo>
                  <a:pt x="322" y="746"/>
                </a:lnTo>
                <a:lnTo>
                  <a:pt x="324" y="744"/>
                </a:lnTo>
                <a:lnTo>
                  <a:pt x="330" y="738"/>
                </a:lnTo>
                <a:lnTo>
                  <a:pt x="335" y="730"/>
                </a:lnTo>
                <a:lnTo>
                  <a:pt x="337" y="724"/>
                </a:lnTo>
                <a:lnTo>
                  <a:pt x="338" y="719"/>
                </a:lnTo>
                <a:lnTo>
                  <a:pt x="338" y="719"/>
                </a:lnTo>
                <a:lnTo>
                  <a:pt x="337" y="686"/>
                </a:lnTo>
                <a:lnTo>
                  <a:pt x="333" y="625"/>
                </a:lnTo>
                <a:lnTo>
                  <a:pt x="328" y="531"/>
                </a:lnTo>
                <a:lnTo>
                  <a:pt x="328" y="531"/>
                </a:lnTo>
                <a:lnTo>
                  <a:pt x="329" y="523"/>
                </a:lnTo>
                <a:lnTo>
                  <a:pt x="330" y="514"/>
                </a:lnTo>
                <a:lnTo>
                  <a:pt x="333" y="505"/>
                </a:lnTo>
                <a:lnTo>
                  <a:pt x="333" y="505"/>
                </a:lnTo>
                <a:lnTo>
                  <a:pt x="335" y="506"/>
                </a:lnTo>
                <a:lnTo>
                  <a:pt x="336" y="507"/>
                </a:lnTo>
                <a:lnTo>
                  <a:pt x="338" y="507"/>
                </a:lnTo>
                <a:lnTo>
                  <a:pt x="341" y="506"/>
                </a:lnTo>
                <a:lnTo>
                  <a:pt x="344" y="503"/>
                </a:lnTo>
                <a:lnTo>
                  <a:pt x="347" y="497"/>
                </a:lnTo>
                <a:lnTo>
                  <a:pt x="349" y="488"/>
                </a:lnTo>
                <a:lnTo>
                  <a:pt x="349" y="488"/>
                </a:lnTo>
                <a:lnTo>
                  <a:pt x="351" y="479"/>
                </a:lnTo>
                <a:lnTo>
                  <a:pt x="352" y="468"/>
                </a:lnTo>
                <a:lnTo>
                  <a:pt x="352" y="447"/>
                </a:lnTo>
                <a:lnTo>
                  <a:pt x="351" y="429"/>
                </a:lnTo>
                <a:lnTo>
                  <a:pt x="349" y="419"/>
                </a:lnTo>
                <a:lnTo>
                  <a:pt x="349" y="419"/>
                </a:lnTo>
                <a:lnTo>
                  <a:pt x="349" y="414"/>
                </a:lnTo>
                <a:lnTo>
                  <a:pt x="350" y="408"/>
                </a:lnTo>
                <a:lnTo>
                  <a:pt x="352" y="398"/>
                </a:lnTo>
                <a:lnTo>
                  <a:pt x="355" y="387"/>
                </a:lnTo>
                <a:lnTo>
                  <a:pt x="355" y="387"/>
                </a:lnTo>
                <a:lnTo>
                  <a:pt x="355" y="378"/>
                </a:lnTo>
                <a:lnTo>
                  <a:pt x="354" y="366"/>
                </a:lnTo>
                <a:lnTo>
                  <a:pt x="348" y="336"/>
                </a:lnTo>
                <a:lnTo>
                  <a:pt x="342" y="308"/>
                </a:lnTo>
                <a:lnTo>
                  <a:pt x="338" y="291"/>
                </a:lnTo>
                <a:lnTo>
                  <a:pt x="338" y="291"/>
                </a:lnTo>
                <a:lnTo>
                  <a:pt x="337" y="286"/>
                </a:lnTo>
                <a:lnTo>
                  <a:pt x="333" y="282"/>
                </a:lnTo>
                <a:lnTo>
                  <a:pt x="324" y="273"/>
                </a:lnTo>
                <a:lnTo>
                  <a:pt x="316" y="266"/>
                </a:lnTo>
                <a:lnTo>
                  <a:pt x="311" y="264"/>
                </a:lnTo>
                <a:lnTo>
                  <a:pt x="274" y="274"/>
                </a:lnTo>
                <a:lnTo>
                  <a:pt x="253" y="242"/>
                </a:lnTo>
                <a:lnTo>
                  <a:pt x="253" y="242"/>
                </a:lnTo>
                <a:lnTo>
                  <a:pt x="254" y="240"/>
                </a:lnTo>
                <a:lnTo>
                  <a:pt x="256" y="234"/>
                </a:lnTo>
                <a:lnTo>
                  <a:pt x="257" y="229"/>
                </a:lnTo>
                <a:lnTo>
                  <a:pt x="259" y="225"/>
                </a:lnTo>
                <a:lnTo>
                  <a:pt x="259" y="217"/>
                </a:lnTo>
                <a:lnTo>
                  <a:pt x="257" y="210"/>
                </a:lnTo>
                <a:lnTo>
                  <a:pt x="257" y="210"/>
                </a:lnTo>
                <a:lnTo>
                  <a:pt x="254" y="195"/>
                </a:lnTo>
                <a:lnTo>
                  <a:pt x="250" y="183"/>
                </a:lnTo>
                <a:lnTo>
                  <a:pt x="247" y="172"/>
                </a:lnTo>
                <a:lnTo>
                  <a:pt x="247" y="172"/>
                </a:lnTo>
                <a:lnTo>
                  <a:pt x="250" y="170"/>
                </a:lnTo>
                <a:lnTo>
                  <a:pt x="254" y="166"/>
                </a:lnTo>
                <a:lnTo>
                  <a:pt x="256" y="160"/>
                </a:lnTo>
                <a:lnTo>
                  <a:pt x="259" y="152"/>
                </a:lnTo>
                <a:lnTo>
                  <a:pt x="259" y="141"/>
                </a:lnTo>
                <a:lnTo>
                  <a:pt x="257" y="127"/>
                </a:lnTo>
                <a:lnTo>
                  <a:pt x="253" y="108"/>
                </a:lnTo>
                <a:lnTo>
                  <a:pt x="253" y="108"/>
                </a:lnTo>
                <a:lnTo>
                  <a:pt x="246" y="90"/>
                </a:lnTo>
                <a:lnTo>
                  <a:pt x="240" y="77"/>
                </a:lnTo>
                <a:lnTo>
                  <a:pt x="235" y="68"/>
                </a:lnTo>
                <a:lnTo>
                  <a:pt x="230" y="62"/>
                </a:lnTo>
                <a:lnTo>
                  <a:pt x="225" y="58"/>
                </a:lnTo>
                <a:lnTo>
                  <a:pt x="223" y="56"/>
                </a:lnTo>
                <a:lnTo>
                  <a:pt x="221" y="55"/>
                </a:lnTo>
                <a:lnTo>
                  <a:pt x="221" y="55"/>
                </a:lnTo>
                <a:lnTo>
                  <a:pt x="221" y="48"/>
                </a:lnTo>
                <a:lnTo>
                  <a:pt x="221" y="39"/>
                </a:lnTo>
                <a:lnTo>
                  <a:pt x="219" y="30"/>
                </a:lnTo>
                <a:lnTo>
                  <a:pt x="217" y="20"/>
                </a:lnTo>
                <a:lnTo>
                  <a:pt x="212" y="12"/>
                </a:lnTo>
                <a:lnTo>
                  <a:pt x="210" y="8"/>
                </a:lnTo>
                <a:lnTo>
                  <a:pt x="208" y="5"/>
                </a:lnTo>
                <a:lnTo>
                  <a:pt x="203" y="2"/>
                </a:lnTo>
                <a:lnTo>
                  <a:pt x="199" y="1"/>
                </a:lnTo>
                <a:lnTo>
                  <a:pt x="199" y="1"/>
                </a:lnTo>
                <a:lnTo>
                  <a:pt x="190" y="0"/>
                </a:lnTo>
                <a:lnTo>
                  <a:pt x="181" y="0"/>
                </a:lnTo>
                <a:lnTo>
                  <a:pt x="174" y="2"/>
                </a:lnTo>
                <a:lnTo>
                  <a:pt x="168" y="5"/>
                </a:lnTo>
                <a:lnTo>
                  <a:pt x="162" y="8"/>
                </a:lnTo>
                <a:lnTo>
                  <a:pt x="158" y="12"/>
                </a:lnTo>
                <a:lnTo>
                  <a:pt x="154" y="18"/>
                </a:lnTo>
                <a:lnTo>
                  <a:pt x="151" y="23"/>
                </a:lnTo>
                <a:lnTo>
                  <a:pt x="151" y="23"/>
                </a:lnTo>
                <a:lnTo>
                  <a:pt x="146" y="32"/>
                </a:lnTo>
                <a:lnTo>
                  <a:pt x="145" y="39"/>
                </a:lnTo>
                <a:lnTo>
                  <a:pt x="145" y="43"/>
                </a:lnTo>
                <a:lnTo>
                  <a:pt x="145" y="44"/>
                </a:lnTo>
                <a:lnTo>
                  <a:pt x="145" y="44"/>
                </a:lnTo>
                <a:lnTo>
                  <a:pt x="139" y="48"/>
                </a:lnTo>
                <a:lnTo>
                  <a:pt x="126" y="56"/>
                </a:lnTo>
                <a:lnTo>
                  <a:pt x="117" y="62"/>
                </a:lnTo>
                <a:lnTo>
                  <a:pt x="110" y="69"/>
                </a:lnTo>
                <a:lnTo>
                  <a:pt x="105" y="77"/>
                </a:lnTo>
                <a:lnTo>
                  <a:pt x="103" y="82"/>
                </a:lnTo>
                <a:lnTo>
                  <a:pt x="102" y="87"/>
                </a:lnTo>
                <a:lnTo>
                  <a:pt x="102" y="87"/>
                </a:lnTo>
                <a:lnTo>
                  <a:pt x="101" y="107"/>
                </a:lnTo>
                <a:lnTo>
                  <a:pt x="101" y="124"/>
                </a:lnTo>
                <a:lnTo>
                  <a:pt x="102" y="140"/>
                </a:lnTo>
                <a:lnTo>
                  <a:pt x="102" y="140"/>
                </a:lnTo>
                <a:lnTo>
                  <a:pt x="104" y="170"/>
                </a:lnTo>
                <a:lnTo>
                  <a:pt x="108" y="194"/>
                </a:lnTo>
                <a:lnTo>
                  <a:pt x="110" y="203"/>
                </a:lnTo>
                <a:lnTo>
                  <a:pt x="113" y="210"/>
                </a:lnTo>
                <a:lnTo>
                  <a:pt x="113" y="210"/>
                </a:lnTo>
                <a:lnTo>
                  <a:pt x="118" y="220"/>
                </a:lnTo>
                <a:lnTo>
                  <a:pt x="123" y="226"/>
                </a:lnTo>
                <a:lnTo>
                  <a:pt x="128" y="231"/>
                </a:lnTo>
                <a:lnTo>
                  <a:pt x="134" y="236"/>
                </a:lnTo>
                <a:lnTo>
                  <a:pt x="134" y="236"/>
                </a:lnTo>
                <a:lnTo>
                  <a:pt x="142" y="242"/>
                </a:lnTo>
                <a:lnTo>
                  <a:pt x="149" y="246"/>
                </a:lnTo>
                <a:lnTo>
                  <a:pt x="155" y="247"/>
                </a:lnTo>
                <a:lnTo>
                  <a:pt x="155" y="247"/>
                </a:lnTo>
                <a:lnTo>
                  <a:pt x="159" y="257"/>
                </a:lnTo>
                <a:lnTo>
                  <a:pt x="161" y="264"/>
                </a:lnTo>
                <a:lnTo>
                  <a:pt x="161" y="270"/>
                </a:lnTo>
                <a:lnTo>
                  <a:pt x="161" y="270"/>
                </a:lnTo>
                <a:lnTo>
                  <a:pt x="160" y="272"/>
                </a:lnTo>
                <a:lnTo>
                  <a:pt x="156" y="274"/>
                </a:lnTo>
                <a:lnTo>
                  <a:pt x="146" y="283"/>
                </a:lnTo>
                <a:lnTo>
                  <a:pt x="132" y="291"/>
                </a:lnTo>
                <a:lnTo>
                  <a:pt x="118" y="302"/>
                </a:lnTo>
                <a:lnTo>
                  <a:pt x="118" y="302"/>
                </a:lnTo>
                <a:lnTo>
                  <a:pt x="107" y="311"/>
                </a:lnTo>
                <a:lnTo>
                  <a:pt x="97" y="321"/>
                </a:lnTo>
                <a:lnTo>
                  <a:pt x="86" y="334"/>
                </a:lnTo>
                <a:lnTo>
                  <a:pt x="86" y="334"/>
                </a:lnTo>
                <a:lnTo>
                  <a:pt x="84" y="336"/>
                </a:lnTo>
                <a:lnTo>
                  <a:pt x="83" y="342"/>
                </a:lnTo>
                <a:lnTo>
                  <a:pt x="79" y="356"/>
                </a:lnTo>
                <a:lnTo>
                  <a:pt x="76" y="377"/>
                </a:lnTo>
                <a:lnTo>
                  <a:pt x="80" y="430"/>
                </a:lnTo>
                <a:lnTo>
                  <a:pt x="80" y="430"/>
                </a:lnTo>
                <a:lnTo>
                  <a:pt x="52" y="398"/>
                </a:lnTo>
                <a:lnTo>
                  <a:pt x="29" y="375"/>
                </a:lnTo>
                <a:lnTo>
                  <a:pt x="21" y="368"/>
                </a:lnTo>
                <a:lnTo>
                  <a:pt x="19" y="366"/>
                </a:lnTo>
                <a:lnTo>
                  <a:pt x="16" y="366"/>
                </a:lnTo>
                <a:lnTo>
                  <a:pt x="16" y="366"/>
                </a:lnTo>
                <a:close/>
                <a:moveTo>
                  <a:pt x="210" y="1014"/>
                </a:moveTo>
                <a:lnTo>
                  <a:pt x="210" y="1014"/>
                </a:lnTo>
                <a:lnTo>
                  <a:pt x="210" y="1014"/>
                </a:lnTo>
                <a:lnTo>
                  <a:pt x="211" y="1014"/>
                </a:lnTo>
                <a:lnTo>
                  <a:pt x="212" y="1017"/>
                </a:lnTo>
                <a:lnTo>
                  <a:pt x="218" y="1031"/>
                </a:lnTo>
                <a:lnTo>
                  <a:pt x="231" y="1078"/>
                </a:lnTo>
                <a:lnTo>
                  <a:pt x="231" y="1078"/>
                </a:lnTo>
                <a:lnTo>
                  <a:pt x="237" y="1099"/>
                </a:lnTo>
                <a:lnTo>
                  <a:pt x="242" y="1112"/>
                </a:lnTo>
                <a:lnTo>
                  <a:pt x="246" y="1122"/>
                </a:lnTo>
                <a:lnTo>
                  <a:pt x="247" y="1137"/>
                </a:lnTo>
                <a:lnTo>
                  <a:pt x="247" y="1137"/>
                </a:lnTo>
                <a:lnTo>
                  <a:pt x="247" y="1151"/>
                </a:lnTo>
                <a:lnTo>
                  <a:pt x="244" y="1172"/>
                </a:lnTo>
                <a:lnTo>
                  <a:pt x="238" y="1224"/>
                </a:lnTo>
                <a:lnTo>
                  <a:pt x="232" y="1271"/>
                </a:lnTo>
                <a:lnTo>
                  <a:pt x="230" y="1287"/>
                </a:lnTo>
                <a:lnTo>
                  <a:pt x="230" y="1290"/>
                </a:lnTo>
                <a:lnTo>
                  <a:pt x="231" y="1293"/>
                </a:lnTo>
                <a:lnTo>
                  <a:pt x="231" y="1293"/>
                </a:lnTo>
                <a:lnTo>
                  <a:pt x="232" y="1293"/>
                </a:lnTo>
                <a:lnTo>
                  <a:pt x="232" y="1295"/>
                </a:lnTo>
                <a:lnTo>
                  <a:pt x="232" y="1299"/>
                </a:lnTo>
                <a:lnTo>
                  <a:pt x="231" y="1303"/>
                </a:lnTo>
                <a:lnTo>
                  <a:pt x="210" y="1335"/>
                </a:lnTo>
                <a:lnTo>
                  <a:pt x="210" y="1335"/>
                </a:lnTo>
                <a:lnTo>
                  <a:pt x="211" y="1294"/>
                </a:lnTo>
                <a:lnTo>
                  <a:pt x="212" y="1265"/>
                </a:lnTo>
                <a:lnTo>
                  <a:pt x="213" y="1255"/>
                </a:lnTo>
                <a:lnTo>
                  <a:pt x="215" y="1250"/>
                </a:lnTo>
                <a:lnTo>
                  <a:pt x="215" y="1250"/>
                </a:lnTo>
                <a:lnTo>
                  <a:pt x="216" y="1245"/>
                </a:lnTo>
                <a:lnTo>
                  <a:pt x="216" y="1237"/>
                </a:lnTo>
                <a:lnTo>
                  <a:pt x="213" y="1213"/>
                </a:lnTo>
                <a:lnTo>
                  <a:pt x="210" y="1164"/>
                </a:lnTo>
                <a:lnTo>
                  <a:pt x="210" y="1164"/>
                </a:lnTo>
                <a:lnTo>
                  <a:pt x="208" y="1082"/>
                </a:lnTo>
                <a:lnTo>
                  <a:pt x="209" y="1036"/>
                </a:lnTo>
                <a:lnTo>
                  <a:pt x="209" y="1021"/>
                </a:lnTo>
                <a:lnTo>
                  <a:pt x="210" y="1014"/>
                </a:lnTo>
                <a:lnTo>
                  <a:pt x="210" y="101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8F93A106-7446-4C03-B8B5-68EBA778D761}"/>
              </a:ext>
            </a:extLst>
          </p:cNvPr>
          <p:cNvSpPr>
            <a:spLocks noEditPoints="1"/>
          </p:cNvSpPr>
          <p:nvPr/>
        </p:nvSpPr>
        <p:spPr bwMode="auto">
          <a:xfrm>
            <a:off x="2799352" y="4661504"/>
            <a:ext cx="657135" cy="1659992"/>
          </a:xfrm>
          <a:custGeom>
            <a:avLst/>
            <a:gdLst>
              <a:gd name="T0" fmla="*/ 110 w 498"/>
              <a:gd name="T1" fmla="*/ 245 h 1258"/>
              <a:gd name="T2" fmla="*/ 111 w 498"/>
              <a:gd name="T3" fmla="*/ 361 h 1258"/>
              <a:gd name="T4" fmla="*/ 99 w 498"/>
              <a:gd name="T5" fmla="*/ 374 h 1258"/>
              <a:gd name="T6" fmla="*/ 36 w 498"/>
              <a:gd name="T7" fmla="*/ 387 h 1258"/>
              <a:gd name="T8" fmla="*/ 49 w 498"/>
              <a:gd name="T9" fmla="*/ 411 h 1258"/>
              <a:gd name="T10" fmla="*/ 55 w 498"/>
              <a:gd name="T11" fmla="*/ 430 h 1258"/>
              <a:gd name="T12" fmla="*/ 28 w 498"/>
              <a:gd name="T13" fmla="*/ 492 h 1258"/>
              <a:gd name="T14" fmla="*/ 30 w 498"/>
              <a:gd name="T15" fmla="*/ 514 h 1258"/>
              <a:gd name="T16" fmla="*/ 75 w 498"/>
              <a:gd name="T17" fmla="*/ 532 h 1258"/>
              <a:gd name="T18" fmla="*/ 92 w 498"/>
              <a:gd name="T19" fmla="*/ 598 h 1258"/>
              <a:gd name="T20" fmla="*/ 78 w 498"/>
              <a:gd name="T21" fmla="*/ 723 h 1258"/>
              <a:gd name="T22" fmla="*/ 72 w 498"/>
              <a:gd name="T23" fmla="*/ 779 h 1258"/>
              <a:gd name="T24" fmla="*/ 68 w 498"/>
              <a:gd name="T25" fmla="*/ 867 h 1258"/>
              <a:gd name="T26" fmla="*/ 74 w 498"/>
              <a:gd name="T27" fmla="*/ 940 h 1258"/>
              <a:gd name="T28" fmla="*/ 98 w 498"/>
              <a:gd name="T29" fmla="*/ 1129 h 1258"/>
              <a:gd name="T30" fmla="*/ 91 w 498"/>
              <a:gd name="T31" fmla="*/ 1171 h 1258"/>
              <a:gd name="T32" fmla="*/ 61 w 498"/>
              <a:gd name="T33" fmla="*/ 1204 h 1258"/>
              <a:gd name="T34" fmla="*/ 7 w 498"/>
              <a:gd name="T35" fmla="*/ 1225 h 1258"/>
              <a:gd name="T36" fmla="*/ 2 w 498"/>
              <a:gd name="T37" fmla="*/ 1250 h 1258"/>
              <a:gd name="T38" fmla="*/ 67 w 498"/>
              <a:gd name="T39" fmla="*/ 1258 h 1258"/>
              <a:gd name="T40" fmla="*/ 200 w 498"/>
              <a:gd name="T41" fmla="*/ 1248 h 1258"/>
              <a:gd name="T42" fmla="*/ 234 w 498"/>
              <a:gd name="T43" fmla="*/ 1231 h 1258"/>
              <a:gd name="T44" fmla="*/ 305 w 498"/>
              <a:gd name="T45" fmla="*/ 1237 h 1258"/>
              <a:gd name="T46" fmla="*/ 339 w 498"/>
              <a:gd name="T47" fmla="*/ 1223 h 1258"/>
              <a:gd name="T48" fmla="*/ 342 w 498"/>
              <a:gd name="T49" fmla="*/ 1167 h 1258"/>
              <a:gd name="T50" fmla="*/ 365 w 498"/>
              <a:gd name="T51" fmla="*/ 1047 h 1258"/>
              <a:gd name="T52" fmla="*/ 369 w 498"/>
              <a:gd name="T53" fmla="*/ 934 h 1258"/>
              <a:gd name="T54" fmla="*/ 349 w 498"/>
              <a:gd name="T55" fmla="*/ 797 h 1258"/>
              <a:gd name="T56" fmla="*/ 370 w 498"/>
              <a:gd name="T57" fmla="*/ 746 h 1258"/>
              <a:gd name="T58" fmla="*/ 435 w 498"/>
              <a:gd name="T59" fmla="*/ 718 h 1258"/>
              <a:gd name="T60" fmla="*/ 436 w 498"/>
              <a:gd name="T61" fmla="*/ 583 h 1258"/>
              <a:gd name="T62" fmla="*/ 473 w 498"/>
              <a:gd name="T63" fmla="*/ 539 h 1258"/>
              <a:gd name="T64" fmla="*/ 490 w 498"/>
              <a:gd name="T65" fmla="*/ 422 h 1258"/>
              <a:gd name="T66" fmla="*/ 497 w 498"/>
              <a:gd name="T67" fmla="*/ 368 h 1258"/>
              <a:gd name="T68" fmla="*/ 425 w 498"/>
              <a:gd name="T69" fmla="*/ 229 h 1258"/>
              <a:gd name="T70" fmla="*/ 387 w 498"/>
              <a:gd name="T71" fmla="*/ 207 h 1258"/>
              <a:gd name="T72" fmla="*/ 361 w 498"/>
              <a:gd name="T73" fmla="*/ 177 h 1258"/>
              <a:gd name="T74" fmla="*/ 343 w 498"/>
              <a:gd name="T75" fmla="*/ 139 h 1258"/>
              <a:gd name="T76" fmla="*/ 293 w 498"/>
              <a:gd name="T77" fmla="*/ 130 h 1258"/>
              <a:gd name="T78" fmla="*/ 267 w 498"/>
              <a:gd name="T79" fmla="*/ 107 h 1258"/>
              <a:gd name="T80" fmla="*/ 236 w 498"/>
              <a:gd name="T81" fmla="*/ 98 h 1258"/>
              <a:gd name="T82" fmla="*/ 200 w 498"/>
              <a:gd name="T83" fmla="*/ 65 h 1258"/>
              <a:gd name="T84" fmla="*/ 169 w 498"/>
              <a:gd name="T85" fmla="*/ 15 h 1258"/>
              <a:gd name="T86" fmla="*/ 119 w 498"/>
              <a:gd name="T87" fmla="*/ 0 h 1258"/>
              <a:gd name="T88" fmla="*/ 69 w 498"/>
              <a:gd name="T89" fmla="*/ 23 h 1258"/>
              <a:gd name="T90" fmla="*/ 40 w 498"/>
              <a:gd name="T91" fmla="*/ 68 h 1258"/>
              <a:gd name="T92" fmla="*/ 53 w 498"/>
              <a:gd name="T93" fmla="*/ 126 h 1258"/>
              <a:gd name="T94" fmla="*/ 72 w 498"/>
              <a:gd name="T95" fmla="*/ 143 h 1258"/>
              <a:gd name="T96" fmla="*/ 79 w 498"/>
              <a:gd name="T97" fmla="*/ 164 h 1258"/>
              <a:gd name="T98" fmla="*/ 91 w 498"/>
              <a:gd name="T99" fmla="*/ 168 h 1258"/>
              <a:gd name="T100" fmla="*/ 98 w 498"/>
              <a:gd name="T101" fmla="*/ 181 h 1258"/>
              <a:gd name="T102" fmla="*/ 107 w 498"/>
              <a:gd name="T103" fmla="*/ 188 h 1258"/>
              <a:gd name="T104" fmla="*/ 122 w 498"/>
              <a:gd name="T105" fmla="*/ 186 h 1258"/>
              <a:gd name="T106" fmla="*/ 256 w 498"/>
              <a:gd name="T107" fmla="*/ 859 h 1258"/>
              <a:gd name="T108" fmla="*/ 273 w 498"/>
              <a:gd name="T109" fmla="*/ 973 h 1258"/>
              <a:gd name="T110" fmla="*/ 260 w 498"/>
              <a:gd name="T111" fmla="*/ 1079 h 1258"/>
              <a:gd name="T112" fmla="*/ 268 w 498"/>
              <a:gd name="T113" fmla="*/ 1113 h 1258"/>
              <a:gd name="T114" fmla="*/ 206 w 498"/>
              <a:gd name="T115" fmla="*/ 1185 h 1258"/>
              <a:gd name="T116" fmla="*/ 196 w 498"/>
              <a:gd name="T117" fmla="*/ 1173 h 1258"/>
              <a:gd name="T118" fmla="*/ 203 w 498"/>
              <a:gd name="T119" fmla="*/ 1137 h 1258"/>
              <a:gd name="T120" fmla="*/ 187 w 498"/>
              <a:gd name="T121" fmla="*/ 914 h 1258"/>
              <a:gd name="T122" fmla="*/ 188 w 498"/>
              <a:gd name="T123" fmla="*/ 857 h 1258"/>
              <a:gd name="T124" fmla="*/ 216 w 498"/>
              <a:gd name="T125" fmla="*/ 810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8" h="1258">
                <a:moveTo>
                  <a:pt x="112" y="202"/>
                </a:moveTo>
                <a:lnTo>
                  <a:pt x="112" y="202"/>
                </a:lnTo>
                <a:lnTo>
                  <a:pt x="104" y="229"/>
                </a:lnTo>
                <a:lnTo>
                  <a:pt x="104" y="229"/>
                </a:lnTo>
                <a:lnTo>
                  <a:pt x="100" y="241"/>
                </a:lnTo>
                <a:lnTo>
                  <a:pt x="100" y="243"/>
                </a:lnTo>
                <a:lnTo>
                  <a:pt x="110" y="245"/>
                </a:lnTo>
                <a:lnTo>
                  <a:pt x="110" y="245"/>
                </a:lnTo>
                <a:lnTo>
                  <a:pt x="110" y="313"/>
                </a:lnTo>
                <a:lnTo>
                  <a:pt x="110" y="313"/>
                </a:lnTo>
                <a:lnTo>
                  <a:pt x="110" y="351"/>
                </a:lnTo>
                <a:lnTo>
                  <a:pt x="110" y="351"/>
                </a:lnTo>
                <a:lnTo>
                  <a:pt x="110" y="356"/>
                </a:lnTo>
                <a:lnTo>
                  <a:pt x="111" y="361"/>
                </a:lnTo>
                <a:lnTo>
                  <a:pt x="113" y="364"/>
                </a:lnTo>
                <a:lnTo>
                  <a:pt x="112" y="371"/>
                </a:lnTo>
                <a:lnTo>
                  <a:pt x="112" y="371"/>
                </a:lnTo>
                <a:lnTo>
                  <a:pt x="107" y="372"/>
                </a:lnTo>
                <a:lnTo>
                  <a:pt x="100" y="372"/>
                </a:lnTo>
                <a:lnTo>
                  <a:pt x="100" y="372"/>
                </a:lnTo>
                <a:lnTo>
                  <a:pt x="99" y="374"/>
                </a:lnTo>
                <a:lnTo>
                  <a:pt x="97" y="375"/>
                </a:lnTo>
                <a:lnTo>
                  <a:pt x="91" y="381"/>
                </a:lnTo>
                <a:lnTo>
                  <a:pt x="85" y="388"/>
                </a:lnTo>
                <a:lnTo>
                  <a:pt x="73" y="382"/>
                </a:lnTo>
                <a:lnTo>
                  <a:pt x="38" y="384"/>
                </a:lnTo>
                <a:lnTo>
                  <a:pt x="38" y="384"/>
                </a:lnTo>
                <a:lnTo>
                  <a:pt x="36" y="387"/>
                </a:lnTo>
                <a:lnTo>
                  <a:pt x="35" y="389"/>
                </a:lnTo>
                <a:lnTo>
                  <a:pt x="35" y="390"/>
                </a:lnTo>
                <a:lnTo>
                  <a:pt x="35" y="390"/>
                </a:lnTo>
                <a:lnTo>
                  <a:pt x="53" y="402"/>
                </a:lnTo>
                <a:lnTo>
                  <a:pt x="53" y="402"/>
                </a:lnTo>
                <a:lnTo>
                  <a:pt x="51" y="407"/>
                </a:lnTo>
                <a:lnTo>
                  <a:pt x="49" y="411"/>
                </a:lnTo>
                <a:lnTo>
                  <a:pt x="49" y="414"/>
                </a:lnTo>
                <a:lnTo>
                  <a:pt x="49" y="414"/>
                </a:lnTo>
                <a:lnTo>
                  <a:pt x="56" y="420"/>
                </a:lnTo>
                <a:lnTo>
                  <a:pt x="56" y="420"/>
                </a:lnTo>
                <a:lnTo>
                  <a:pt x="55" y="424"/>
                </a:lnTo>
                <a:lnTo>
                  <a:pt x="55" y="430"/>
                </a:lnTo>
                <a:lnTo>
                  <a:pt x="55" y="430"/>
                </a:lnTo>
                <a:lnTo>
                  <a:pt x="54" y="435"/>
                </a:lnTo>
                <a:lnTo>
                  <a:pt x="49" y="445"/>
                </a:lnTo>
                <a:lnTo>
                  <a:pt x="43" y="461"/>
                </a:lnTo>
                <a:lnTo>
                  <a:pt x="43" y="461"/>
                </a:lnTo>
                <a:lnTo>
                  <a:pt x="41" y="467"/>
                </a:lnTo>
                <a:lnTo>
                  <a:pt x="35" y="478"/>
                </a:lnTo>
                <a:lnTo>
                  <a:pt x="28" y="492"/>
                </a:lnTo>
                <a:lnTo>
                  <a:pt x="28" y="492"/>
                </a:lnTo>
                <a:lnTo>
                  <a:pt x="27" y="493"/>
                </a:lnTo>
                <a:lnTo>
                  <a:pt x="26" y="498"/>
                </a:lnTo>
                <a:lnTo>
                  <a:pt x="25" y="501"/>
                </a:lnTo>
                <a:lnTo>
                  <a:pt x="26" y="505"/>
                </a:lnTo>
                <a:lnTo>
                  <a:pt x="27" y="510"/>
                </a:lnTo>
                <a:lnTo>
                  <a:pt x="30" y="514"/>
                </a:lnTo>
                <a:lnTo>
                  <a:pt x="30" y="514"/>
                </a:lnTo>
                <a:lnTo>
                  <a:pt x="39" y="521"/>
                </a:lnTo>
                <a:lnTo>
                  <a:pt x="47" y="527"/>
                </a:lnTo>
                <a:lnTo>
                  <a:pt x="56" y="531"/>
                </a:lnTo>
                <a:lnTo>
                  <a:pt x="68" y="532"/>
                </a:lnTo>
                <a:lnTo>
                  <a:pt x="68" y="532"/>
                </a:lnTo>
                <a:lnTo>
                  <a:pt x="75" y="532"/>
                </a:lnTo>
                <a:lnTo>
                  <a:pt x="81" y="532"/>
                </a:lnTo>
                <a:lnTo>
                  <a:pt x="91" y="530"/>
                </a:lnTo>
                <a:lnTo>
                  <a:pt x="97" y="526"/>
                </a:lnTo>
                <a:lnTo>
                  <a:pt x="99" y="525"/>
                </a:lnTo>
                <a:lnTo>
                  <a:pt x="99" y="525"/>
                </a:lnTo>
                <a:lnTo>
                  <a:pt x="96" y="566"/>
                </a:lnTo>
                <a:lnTo>
                  <a:pt x="92" y="598"/>
                </a:lnTo>
                <a:lnTo>
                  <a:pt x="91" y="610"/>
                </a:lnTo>
                <a:lnTo>
                  <a:pt x="88" y="620"/>
                </a:lnTo>
                <a:lnTo>
                  <a:pt x="88" y="620"/>
                </a:lnTo>
                <a:lnTo>
                  <a:pt x="87" y="629"/>
                </a:lnTo>
                <a:lnTo>
                  <a:pt x="85" y="643"/>
                </a:lnTo>
                <a:lnTo>
                  <a:pt x="81" y="682"/>
                </a:lnTo>
                <a:lnTo>
                  <a:pt x="78" y="723"/>
                </a:lnTo>
                <a:lnTo>
                  <a:pt x="75" y="749"/>
                </a:lnTo>
                <a:lnTo>
                  <a:pt x="75" y="749"/>
                </a:lnTo>
                <a:lnTo>
                  <a:pt x="71" y="771"/>
                </a:lnTo>
                <a:lnTo>
                  <a:pt x="69" y="777"/>
                </a:lnTo>
                <a:lnTo>
                  <a:pt x="71" y="779"/>
                </a:lnTo>
                <a:lnTo>
                  <a:pt x="72" y="779"/>
                </a:lnTo>
                <a:lnTo>
                  <a:pt x="72" y="779"/>
                </a:lnTo>
                <a:lnTo>
                  <a:pt x="79" y="779"/>
                </a:lnTo>
                <a:lnTo>
                  <a:pt x="84" y="778"/>
                </a:lnTo>
                <a:lnTo>
                  <a:pt x="84" y="778"/>
                </a:lnTo>
                <a:lnTo>
                  <a:pt x="75" y="811"/>
                </a:lnTo>
                <a:lnTo>
                  <a:pt x="71" y="840"/>
                </a:lnTo>
                <a:lnTo>
                  <a:pt x="68" y="854"/>
                </a:lnTo>
                <a:lnTo>
                  <a:pt x="68" y="867"/>
                </a:lnTo>
                <a:lnTo>
                  <a:pt x="68" y="867"/>
                </a:lnTo>
                <a:lnTo>
                  <a:pt x="68" y="888"/>
                </a:lnTo>
                <a:lnTo>
                  <a:pt x="68" y="905"/>
                </a:lnTo>
                <a:lnTo>
                  <a:pt x="69" y="919"/>
                </a:lnTo>
                <a:lnTo>
                  <a:pt x="72" y="930"/>
                </a:lnTo>
                <a:lnTo>
                  <a:pt x="72" y="930"/>
                </a:lnTo>
                <a:lnTo>
                  <a:pt x="74" y="940"/>
                </a:lnTo>
                <a:lnTo>
                  <a:pt x="74" y="954"/>
                </a:lnTo>
                <a:lnTo>
                  <a:pt x="75" y="978"/>
                </a:lnTo>
                <a:lnTo>
                  <a:pt x="75" y="978"/>
                </a:lnTo>
                <a:lnTo>
                  <a:pt x="79" y="1005"/>
                </a:lnTo>
                <a:lnTo>
                  <a:pt x="86" y="1055"/>
                </a:lnTo>
                <a:lnTo>
                  <a:pt x="94" y="1103"/>
                </a:lnTo>
                <a:lnTo>
                  <a:pt x="98" y="1129"/>
                </a:lnTo>
                <a:lnTo>
                  <a:pt x="98" y="1129"/>
                </a:lnTo>
                <a:lnTo>
                  <a:pt x="98" y="1146"/>
                </a:lnTo>
                <a:lnTo>
                  <a:pt x="96" y="1157"/>
                </a:lnTo>
                <a:lnTo>
                  <a:pt x="96" y="1157"/>
                </a:lnTo>
                <a:lnTo>
                  <a:pt x="92" y="1163"/>
                </a:lnTo>
                <a:lnTo>
                  <a:pt x="91" y="1166"/>
                </a:lnTo>
                <a:lnTo>
                  <a:pt x="91" y="1171"/>
                </a:lnTo>
                <a:lnTo>
                  <a:pt x="91" y="1171"/>
                </a:lnTo>
                <a:lnTo>
                  <a:pt x="93" y="1178"/>
                </a:lnTo>
                <a:lnTo>
                  <a:pt x="93" y="1180"/>
                </a:lnTo>
                <a:lnTo>
                  <a:pt x="92" y="1182"/>
                </a:lnTo>
                <a:lnTo>
                  <a:pt x="92" y="1182"/>
                </a:lnTo>
                <a:lnTo>
                  <a:pt x="75" y="1195"/>
                </a:lnTo>
                <a:lnTo>
                  <a:pt x="61" y="1204"/>
                </a:lnTo>
                <a:lnTo>
                  <a:pt x="54" y="1208"/>
                </a:lnTo>
                <a:lnTo>
                  <a:pt x="48" y="1211"/>
                </a:lnTo>
                <a:lnTo>
                  <a:pt x="48" y="1211"/>
                </a:lnTo>
                <a:lnTo>
                  <a:pt x="35" y="1215"/>
                </a:lnTo>
                <a:lnTo>
                  <a:pt x="22" y="1218"/>
                </a:lnTo>
                <a:lnTo>
                  <a:pt x="11" y="1223"/>
                </a:lnTo>
                <a:lnTo>
                  <a:pt x="7" y="1225"/>
                </a:lnTo>
                <a:lnTo>
                  <a:pt x="3" y="1229"/>
                </a:lnTo>
                <a:lnTo>
                  <a:pt x="3" y="1229"/>
                </a:lnTo>
                <a:lnTo>
                  <a:pt x="1" y="1232"/>
                </a:lnTo>
                <a:lnTo>
                  <a:pt x="0" y="1236"/>
                </a:lnTo>
                <a:lnTo>
                  <a:pt x="0" y="1240"/>
                </a:lnTo>
                <a:lnTo>
                  <a:pt x="0" y="1243"/>
                </a:lnTo>
                <a:lnTo>
                  <a:pt x="2" y="1250"/>
                </a:lnTo>
                <a:lnTo>
                  <a:pt x="6" y="1255"/>
                </a:lnTo>
                <a:lnTo>
                  <a:pt x="6" y="1255"/>
                </a:lnTo>
                <a:lnTo>
                  <a:pt x="9" y="1257"/>
                </a:lnTo>
                <a:lnTo>
                  <a:pt x="15" y="1258"/>
                </a:lnTo>
                <a:lnTo>
                  <a:pt x="30" y="1258"/>
                </a:lnTo>
                <a:lnTo>
                  <a:pt x="49" y="1257"/>
                </a:lnTo>
                <a:lnTo>
                  <a:pt x="67" y="1258"/>
                </a:lnTo>
                <a:lnTo>
                  <a:pt x="67" y="1258"/>
                </a:lnTo>
                <a:lnTo>
                  <a:pt x="94" y="1258"/>
                </a:lnTo>
                <a:lnTo>
                  <a:pt x="136" y="1256"/>
                </a:lnTo>
                <a:lnTo>
                  <a:pt x="195" y="1251"/>
                </a:lnTo>
                <a:lnTo>
                  <a:pt x="195" y="1251"/>
                </a:lnTo>
                <a:lnTo>
                  <a:pt x="197" y="1250"/>
                </a:lnTo>
                <a:lnTo>
                  <a:pt x="200" y="1248"/>
                </a:lnTo>
                <a:lnTo>
                  <a:pt x="201" y="1241"/>
                </a:lnTo>
                <a:lnTo>
                  <a:pt x="201" y="1234"/>
                </a:lnTo>
                <a:lnTo>
                  <a:pt x="201" y="1231"/>
                </a:lnTo>
                <a:lnTo>
                  <a:pt x="202" y="1231"/>
                </a:lnTo>
                <a:lnTo>
                  <a:pt x="202" y="1231"/>
                </a:lnTo>
                <a:lnTo>
                  <a:pt x="220" y="1230"/>
                </a:lnTo>
                <a:lnTo>
                  <a:pt x="234" y="1231"/>
                </a:lnTo>
                <a:lnTo>
                  <a:pt x="247" y="1232"/>
                </a:lnTo>
                <a:lnTo>
                  <a:pt x="247" y="1232"/>
                </a:lnTo>
                <a:lnTo>
                  <a:pt x="258" y="1235"/>
                </a:lnTo>
                <a:lnTo>
                  <a:pt x="268" y="1236"/>
                </a:lnTo>
                <a:lnTo>
                  <a:pt x="292" y="1237"/>
                </a:lnTo>
                <a:lnTo>
                  <a:pt x="292" y="1237"/>
                </a:lnTo>
                <a:lnTo>
                  <a:pt x="305" y="1237"/>
                </a:lnTo>
                <a:lnTo>
                  <a:pt x="319" y="1235"/>
                </a:lnTo>
                <a:lnTo>
                  <a:pt x="331" y="1234"/>
                </a:lnTo>
                <a:lnTo>
                  <a:pt x="335" y="1231"/>
                </a:lnTo>
                <a:lnTo>
                  <a:pt x="338" y="1230"/>
                </a:lnTo>
                <a:lnTo>
                  <a:pt x="338" y="1230"/>
                </a:lnTo>
                <a:lnTo>
                  <a:pt x="339" y="1228"/>
                </a:lnTo>
                <a:lnTo>
                  <a:pt x="339" y="1223"/>
                </a:lnTo>
                <a:lnTo>
                  <a:pt x="339" y="1212"/>
                </a:lnTo>
                <a:lnTo>
                  <a:pt x="337" y="1197"/>
                </a:lnTo>
                <a:lnTo>
                  <a:pt x="337" y="1197"/>
                </a:lnTo>
                <a:lnTo>
                  <a:pt x="339" y="1184"/>
                </a:lnTo>
                <a:lnTo>
                  <a:pt x="342" y="1174"/>
                </a:lnTo>
                <a:lnTo>
                  <a:pt x="342" y="1167"/>
                </a:lnTo>
                <a:lnTo>
                  <a:pt x="342" y="1167"/>
                </a:lnTo>
                <a:lnTo>
                  <a:pt x="343" y="1160"/>
                </a:lnTo>
                <a:lnTo>
                  <a:pt x="343" y="1150"/>
                </a:lnTo>
                <a:lnTo>
                  <a:pt x="349" y="1122"/>
                </a:lnTo>
                <a:lnTo>
                  <a:pt x="349" y="1122"/>
                </a:lnTo>
                <a:lnTo>
                  <a:pt x="358" y="1083"/>
                </a:lnTo>
                <a:lnTo>
                  <a:pt x="363" y="1063"/>
                </a:lnTo>
                <a:lnTo>
                  <a:pt x="365" y="1047"/>
                </a:lnTo>
                <a:lnTo>
                  <a:pt x="365" y="1047"/>
                </a:lnTo>
                <a:lnTo>
                  <a:pt x="368" y="1028"/>
                </a:lnTo>
                <a:lnTo>
                  <a:pt x="370" y="1002"/>
                </a:lnTo>
                <a:lnTo>
                  <a:pt x="371" y="970"/>
                </a:lnTo>
                <a:lnTo>
                  <a:pt x="370" y="953"/>
                </a:lnTo>
                <a:lnTo>
                  <a:pt x="369" y="934"/>
                </a:lnTo>
                <a:lnTo>
                  <a:pt x="369" y="934"/>
                </a:lnTo>
                <a:lnTo>
                  <a:pt x="364" y="894"/>
                </a:lnTo>
                <a:lnTo>
                  <a:pt x="357" y="854"/>
                </a:lnTo>
                <a:lnTo>
                  <a:pt x="350" y="822"/>
                </a:lnTo>
                <a:lnTo>
                  <a:pt x="348" y="809"/>
                </a:lnTo>
                <a:lnTo>
                  <a:pt x="348" y="809"/>
                </a:lnTo>
                <a:lnTo>
                  <a:pt x="348" y="805"/>
                </a:lnTo>
                <a:lnTo>
                  <a:pt x="349" y="797"/>
                </a:lnTo>
                <a:lnTo>
                  <a:pt x="350" y="786"/>
                </a:lnTo>
                <a:lnTo>
                  <a:pt x="350" y="778"/>
                </a:lnTo>
                <a:lnTo>
                  <a:pt x="350" y="778"/>
                </a:lnTo>
                <a:lnTo>
                  <a:pt x="350" y="759"/>
                </a:lnTo>
                <a:lnTo>
                  <a:pt x="350" y="749"/>
                </a:lnTo>
                <a:lnTo>
                  <a:pt x="350" y="749"/>
                </a:lnTo>
                <a:lnTo>
                  <a:pt x="370" y="746"/>
                </a:lnTo>
                <a:lnTo>
                  <a:pt x="385" y="744"/>
                </a:lnTo>
                <a:lnTo>
                  <a:pt x="393" y="741"/>
                </a:lnTo>
                <a:lnTo>
                  <a:pt x="397" y="739"/>
                </a:lnTo>
                <a:lnTo>
                  <a:pt x="397" y="739"/>
                </a:lnTo>
                <a:lnTo>
                  <a:pt x="421" y="727"/>
                </a:lnTo>
                <a:lnTo>
                  <a:pt x="430" y="721"/>
                </a:lnTo>
                <a:lnTo>
                  <a:pt x="435" y="718"/>
                </a:lnTo>
                <a:lnTo>
                  <a:pt x="435" y="718"/>
                </a:lnTo>
                <a:lnTo>
                  <a:pt x="433" y="698"/>
                </a:lnTo>
                <a:lnTo>
                  <a:pt x="425" y="654"/>
                </a:lnTo>
                <a:lnTo>
                  <a:pt x="414" y="592"/>
                </a:lnTo>
                <a:lnTo>
                  <a:pt x="414" y="592"/>
                </a:lnTo>
                <a:lnTo>
                  <a:pt x="421" y="590"/>
                </a:lnTo>
                <a:lnTo>
                  <a:pt x="436" y="583"/>
                </a:lnTo>
                <a:lnTo>
                  <a:pt x="446" y="578"/>
                </a:lnTo>
                <a:lnTo>
                  <a:pt x="454" y="572"/>
                </a:lnTo>
                <a:lnTo>
                  <a:pt x="461" y="566"/>
                </a:lnTo>
                <a:lnTo>
                  <a:pt x="464" y="562"/>
                </a:lnTo>
                <a:lnTo>
                  <a:pt x="466" y="558"/>
                </a:lnTo>
                <a:lnTo>
                  <a:pt x="466" y="558"/>
                </a:lnTo>
                <a:lnTo>
                  <a:pt x="473" y="539"/>
                </a:lnTo>
                <a:lnTo>
                  <a:pt x="483" y="517"/>
                </a:lnTo>
                <a:lnTo>
                  <a:pt x="487" y="505"/>
                </a:lnTo>
                <a:lnTo>
                  <a:pt x="491" y="493"/>
                </a:lnTo>
                <a:lnTo>
                  <a:pt x="492" y="484"/>
                </a:lnTo>
                <a:lnTo>
                  <a:pt x="492" y="475"/>
                </a:lnTo>
                <a:lnTo>
                  <a:pt x="492" y="475"/>
                </a:lnTo>
                <a:lnTo>
                  <a:pt x="490" y="422"/>
                </a:lnTo>
                <a:lnTo>
                  <a:pt x="487" y="384"/>
                </a:lnTo>
                <a:lnTo>
                  <a:pt x="487" y="384"/>
                </a:lnTo>
                <a:lnTo>
                  <a:pt x="493" y="383"/>
                </a:lnTo>
                <a:lnTo>
                  <a:pt x="497" y="383"/>
                </a:lnTo>
                <a:lnTo>
                  <a:pt x="498" y="381"/>
                </a:lnTo>
                <a:lnTo>
                  <a:pt x="498" y="381"/>
                </a:lnTo>
                <a:lnTo>
                  <a:pt x="497" y="368"/>
                </a:lnTo>
                <a:lnTo>
                  <a:pt x="493" y="355"/>
                </a:lnTo>
                <a:lnTo>
                  <a:pt x="493" y="355"/>
                </a:lnTo>
                <a:lnTo>
                  <a:pt x="465" y="300"/>
                </a:lnTo>
                <a:lnTo>
                  <a:pt x="445" y="261"/>
                </a:lnTo>
                <a:lnTo>
                  <a:pt x="429" y="236"/>
                </a:lnTo>
                <a:lnTo>
                  <a:pt x="429" y="236"/>
                </a:lnTo>
                <a:lnTo>
                  <a:pt x="425" y="229"/>
                </a:lnTo>
                <a:lnTo>
                  <a:pt x="419" y="225"/>
                </a:lnTo>
                <a:lnTo>
                  <a:pt x="408" y="215"/>
                </a:lnTo>
                <a:lnTo>
                  <a:pt x="398" y="209"/>
                </a:lnTo>
                <a:lnTo>
                  <a:pt x="393" y="207"/>
                </a:lnTo>
                <a:lnTo>
                  <a:pt x="393" y="207"/>
                </a:lnTo>
                <a:lnTo>
                  <a:pt x="390" y="207"/>
                </a:lnTo>
                <a:lnTo>
                  <a:pt x="387" y="207"/>
                </a:lnTo>
                <a:lnTo>
                  <a:pt x="382" y="207"/>
                </a:lnTo>
                <a:lnTo>
                  <a:pt x="377" y="206"/>
                </a:lnTo>
                <a:lnTo>
                  <a:pt x="377" y="206"/>
                </a:lnTo>
                <a:lnTo>
                  <a:pt x="367" y="200"/>
                </a:lnTo>
                <a:lnTo>
                  <a:pt x="361" y="196"/>
                </a:lnTo>
                <a:lnTo>
                  <a:pt x="361" y="196"/>
                </a:lnTo>
                <a:lnTo>
                  <a:pt x="361" y="177"/>
                </a:lnTo>
                <a:lnTo>
                  <a:pt x="359" y="163"/>
                </a:lnTo>
                <a:lnTo>
                  <a:pt x="358" y="157"/>
                </a:lnTo>
                <a:lnTo>
                  <a:pt x="356" y="152"/>
                </a:lnTo>
                <a:lnTo>
                  <a:pt x="356" y="152"/>
                </a:lnTo>
                <a:lnTo>
                  <a:pt x="352" y="146"/>
                </a:lnTo>
                <a:lnTo>
                  <a:pt x="349" y="143"/>
                </a:lnTo>
                <a:lnTo>
                  <a:pt x="343" y="139"/>
                </a:lnTo>
                <a:lnTo>
                  <a:pt x="337" y="138"/>
                </a:lnTo>
                <a:lnTo>
                  <a:pt x="337" y="138"/>
                </a:lnTo>
                <a:lnTo>
                  <a:pt x="322" y="137"/>
                </a:lnTo>
                <a:lnTo>
                  <a:pt x="312" y="137"/>
                </a:lnTo>
                <a:lnTo>
                  <a:pt x="312" y="137"/>
                </a:lnTo>
                <a:lnTo>
                  <a:pt x="304" y="133"/>
                </a:lnTo>
                <a:lnTo>
                  <a:pt x="293" y="130"/>
                </a:lnTo>
                <a:lnTo>
                  <a:pt x="293" y="130"/>
                </a:lnTo>
                <a:lnTo>
                  <a:pt x="278" y="124"/>
                </a:lnTo>
                <a:lnTo>
                  <a:pt x="278" y="124"/>
                </a:lnTo>
                <a:lnTo>
                  <a:pt x="275" y="122"/>
                </a:lnTo>
                <a:lnTo>
                  <a:pt x="273" y="116"/>
                </a:lnTo>
                <a:lnTo>
                  <a:pt x="271" y="112"/>
                </a:lnTo>
                <a:lnTo>
                  <a:pt x="267" y="107"/>
                </a:lnTo>
                <a:lnTo>
                  <a:pt x="262" y="105"/>
                </a:lnTo>
                <a:lnTo>
                  <a:pt x="258" y="102"/>
                </a:lnTo>
                <a:lnTo>
                  <a:pt x="258" y="102"/>
                </a:lnTo>
                <a:lnTo>
                  <a:pt x="247" y="99"/>
                </a:lnTo>
                <a:lnTo>
                  <a:pt x="241" y="98"/>
                </a:lnTo>
                <a:lnTo>
                  <a:pt x="236" y="98"/>
                </a:lnTo>
                <a:lnTo>
                  <a:pt x="236" y="98"/>
                </a:lnTo>
                <a:lnTo>
                  <a:pt x="239" y="98"/>
                </a:lnTo>
                <a:lnTo>
                  <a:pt x="228" y="96"/>
                </a:lnTo>
                <a:lnTo>
                  <a:pt x="228" y="96"/>
                </a:lnTo>
                <a:lnTo>
                  <a:pt x="214" y="92"/>
                </a:lnTo>
                <a:lnTo>
                  <a:pt x="211" y="91"/>
                </a:lnTo>
                <a:lnTo>
                  <a:pt x="211" y="91"/>
                </a:lnTo>
                <a:lnTo>
                  <a:pt x="200" y="65"/>
                </a:lnTo>
                <a:lnTo>
                  <a:pt x="185" y="34"/>
                </a:lnTo>
                <a:lnTo>
                  <a:pt x="185" y="34"/>
                </a:lnTo>
                <a:lnTo>
                  <a:pt x="183" y="29"/>
                </a:lnTo>
                <a:lnTo>
                  <a:pt x="178" y="26"/>
                </a:lnTo>
                <a:lnTo>
                  <a:pt x="174" y="21"/>
                </a:lnTo>
                <a:lnTo>
                  <a:pt x="174" y="21"/>
                </a:lnTo>
                <a:lnTo>
                  <a:pt x="169" y="15"/>
                </a:lnTo>
                <a:lnTo>
                  <a:pt x="164" y="10"/>
                </a:lnTo>
                <a:lnTo>
                  <a:pt x="158" y="5"/>
                </a:lnTo>
                <a:lnTo>
                  <a:pt x="158" y="5"/>
                </a:lnTo>
                <a:lnTo>
                  <a:pt x="154" y="3"/>
                </a:lnTo>
                <a:lnTo>
                  <a:pt x="149" y="2"/>
                </a:lnTo>
                <a:lnTo>
                  <a:pt x="135" y="0"/>
                </a:lnTo>
                <a:lnTo>
                  <a:pt x="119" y="0"/>
                </a:lnTo>
                <a:lnTo>
                  <a:pt x="104" y="2"/>
                </a:lnTo>
                <a:lnTo>
                  <a:pt x="104" y="2"/>
                </a:lnTo>
                <a:lnTo>
                  <a:pt x="97" y="3"/>
                </a:lnTo>
                <a:lnTo>
                  <a:pt x="91" y="7"/>
                </a:lnTo>
                <a:lnTo>
                  <a:pt x="85" y="10"/>
                </a:lnTo>
                <a:lnTo>
                  <a:pt x="79" y="14"/>
                </a:lnTo>
                <a:lnTo>
                  <a:pt x="69" y="23"/>
                </a:lnTo>
                <a:lnTo>
                  <a:pt x="61" y="33"/>
                </a:lnTo>
                <a:lnTo>
                  <a:pt x="61" y="33"/>
                </a:lnTo>
                <a:lnTo>
                  <a:pt x="53" y="42"/>
                </a:lnTo>
                <a:lnTo>
                  <a:pt x="46" y="53"/>
                </a:lnTo>
                <a:lnTo>
                  <a:pt x="41" y="63"/>
                </a:lnTo>
                <a:lnTo>
                  <a:pt x="40" y="66"/>
                </a:lnTo>
                <a:lnTo>
                  <a:pt x="40" y="68"/>
                </a:lnTo>
                <a:lnTo>
                  <a:pt x="40" y="68"/>
                </a:lnTo>
                <a:lnTo>
                  <a:pt x="46" y="89"/>
                </a:lnTo>
                <a:lnTo>
                  <a:pt x="49" y="100"/>
                </a:lnTo>
                <a:lnTo>
                  <a:pt x="51" y="107"/>
                </a:lnTo>
                <a:lnTo>
                  <a:pt x="51" y="107"/>
                </a:lnTo>
                <a:lnTo>
                  <a:pt x="51" y="115"/>
                </a:lnTo>
                <a:lnTo>
                  <a:pt x="53" y="126"/>
                </a:lnTo>
                <a:lnTo>
                  <a:pt x="56" y="137"/>
                </a:lnTo>
                <a:lnTo>
                  <a:pt x="59" y="141"/>
                </a:lnTo>
                <a:lnTo>
                  <a:pt x="61" y="143"/>
                </a:lnTo>
                <a:lnTo>
                  <a:pt x="61" y="143"/>
                </a:lnTo>
                <a:lnTo>
                  <a:pt x="68" y="144"/>
                </a:lnTo>
                <a:lnTo>
                  <a:pt x="71" y="144"/>
                </a:lnTo>
                <a:lnTo>
                  <a:pt x="72" y="143"/>
                </a:lnTo>
                <a:lnTo>
                  <a:pt x="72" y="143"/>
                </a:lnTo>
                <a:lnTo>
                  <a:pt x="74" y="144"/>
                </a:lnTo>
                <a:lnTo>
                  <a:pt x="77" y="145"/>
                </a:lnTo>
                <a:lnTo>
                  <a:pt x="79" y="149"/>
                </a:lnTo>
                <a:lnTo>
                  <a:pt x="80" y="154"/>
                </a:lnTo>
                <a:lnTo>
                  <a:pt x="80" y="154"/>
                </a:lnTo>
                <a:lnTo>
                  <a:pt x="79" y="164"/>
                </a:lnTo>
                <a:lnTo>
                  <a:pt x="80" y="168"/>
                </a:lnTo>
                <a:lnTo>
                  <a:pt x="80" y="169"/>
                </a:lnTo>
                <a:lnTo>
                  <a:pt x="81" y="169"/>
                </a:lnTo>
                <a:lnTo>
                  <a:pt x="81" y="169"/>
                </a:lnTo>
                <a:lnTo>
                  <a:pt x="85" y="169"/>
                </a:lnTo>
                <a:lnTo>
                  <a:pt x="88" y="168"/>
                </a:lnTo>
                <a:lnTo>
                  <a:pt x="91" y="168"/>
                </a:lnTo>
                <a:lnTo>
                  <a:pt x="93" y="168"/>
                </a:lnTo>
                <a:lnTo>
                  <a:pt x="93" y="168"/>
                </a:lnTo>
                <a:lnTo>
                  <a:pt x="93" y="175"/>
                </a:lnTo>
                <a:lnTo>
                  <a:pt x="96" y="178"/>
                </a:lnTo>
                <a:lnTo>
                  <a:pt x="97" y="180"/>
                </a:lnTo>
                <a:lnTo>
                  <a:pt x="98" y="181"/>
                </a:lnTo>
                <a:lnTo>
                  <a:pt x="98" y="181"/>
                </a:lnTo>
                <a:lnTo>
                  <a:pt x="101" y="181"/>
                </a:lnTo>
                <a:lnTo>
                  <a:pt x="103" y="181"/>
                </a:lnTo>
                <a:lnTo>
                  <a:pt x="104" y="181"/>
                </a:lnTo>
                <a:lnTo>
                  <a:pt x="105" y="182"/>
                </a:lnTo>
                <a:lnTo>
                  <a:pt x="105" y="182"/>
                </a:lnTo>
                <a:lnTo>
                  <a:pt x="107" y="186"/>
                </a:lnTo>
                <a:lnTo>
                  <a:pt x="107" y="188"/>
                </a:lnTo>
                <a:lnTo>
                  <a:pt x="109" y="189"/>
                </a:lnTo>
                <a:lnTo>
                  <a:pt x="111" y="189"/>
                </a:lnTo>
                <a:lnTo>
                  <a:pt x="111" y="189"/>
                </a:lnTo>
                <a:lnTo>
                  <a:pt x="118" y="186"/>
                </a:lnTo>
                <a:lnTo>
                  <a:pt x="120" y="186"/>
                </a:lnTo>
                <a:lnTo>
                  <a:pt x="122" y="186"/>
                </a:lnTo>
                <a:lnTo>
                  <a:pt x="122" y="186"/>
                </a:lnTo>
                <a:lnTo>
                  <a:pt x="112" y="202"/>
                </a:lnTo>
                <a:lnTo>
                  <a:pt x="112" y="202"/>
                </a:lnTo>
                <a:close/>
                <a:moveTo>
                  <a:pt x="230" y="782"/>
                </a:moveTo>
                <a:lnTo>
                  <a:pt x="230" y="782"/>
                </a:lnTo>
                <a:lnTo>
                  <a:pt x="235" y="795"/>
                </a:lnTo>
                <a:lnTo>
                  <a:pt x="245" y="824"/>
                </a:lnTo>
                <a:lnTo>
                  <a:pt x="256" y="859"/>
                </a:lnTo>
                <a:lnTo>
                  <a:pt x="261" y="875"/>
                </a:lnTo>
                <a:lnTo>
                  <a:pt x="264" y="887"/>
                </a:lnTo>
                <a:lnTo>
                  <a:pt x="264" y="887"/>
                </a:lnTo>
                <a:lnTo>
                  <a:pt x="267" y="911"/>
                </a:lnTo>
                <a:lnTo>
                  <a:pt x="271" y="937"/>
                </a:lnTo>
                <a:lnTo>
                  <a:pt x="273" y="973"/>
                </a:lnTo>
                <a:lnTo>
                  <a:pt x="273" y="973"/>
                </a:lnTo>
                <a:lnTo>
                  <a:pt x="271" y="1024"/>
                </a:lnTo>
                <a:lnTo>
                  <a:pt x="268" y="1054"/>
                </a:lnTo>
                <a:lnTo>
                  <a:pt x="267" y="1068"/>
                </a:lnTo>
                <a:lnTo>
                  <a:pt x="267" y="1068"/>
                </a:lnTo>
                <a:lnTo>
                  <a:pt x="265" y="1070"/>
                </a:lnTo>
                <a:lnTo>
                  <a:pt x="262" y="1075"/>
                </a:lnTo>
                <a:lnTo>
                  <a:pt x="260" y="1079"/>
                </a:lnTo>
                <a:lnTo>
                  <a:pt x="260" y="1083"/>
                </a:lnTo>
                <a:lnTo>
                  <a:pt x="260" y="1088"/>
                </a:lnTo>
                <a:lnTo>
                  <a:pt x="261" y="1093"/>
                </a:lnTo>
                <a:lnTo>
                  <a:pt x="261" y="1093"/>
                </a:lnTo>
                <a:lnTo>
                  <a:pt x="264" y="1102"/>
                </a:lnTo>
                <a:lnTo>
                  <a:pt x="267" y="1108"/>
                </a:lnTo>
                <a:lnTo>
                  <a:pt x="268" y="1113"/>
                </a:lnTo>
                <a:lnTo>
                  <a:pt x="268" y="1116"/>
                </a:lnTo>
                <a:lnTo>
                  <a:pt x="268" y="1116"/>
                </a:lnTo>
                <a:lnTo>
                  <a:pt x="254" y="1133"/>
                </a:lnTo>
                <a:lnTo>
                  <a:pt x="238" y="1151"/>
                </a:lnTo>
                <a:lnTo>
                  <a:pt x="238" y="1151"/>
                </a:lnTo>
                <a:lnTo>
                  <a:pt x="221" y="1171"/>
                </a:lnTo>
                <a:lnTo>
                  <a:pt x="206" y="1185"/>
                </a:lnTo>
                <a:lnTo>
                  <a:pt x="206" y="1185"/>
                </a:lnTo>
                <a:lnTo>
                  <a:pt x="204" y="1189"/>
                </a:lnTo>
                <a:lnTo>
                  <a:pt x="202" y="1193"/>
                </a:lnTo>
                <a:lnTo>
                  <a:pt x="198" y="1202"/>
                </a:lnTo>
                <a:lnTo>
                  <a:pt x="198" y="1202"/>
                </a:lnTo>
                <a:lnTo>
                  <a:pt x="197" y="1189"/>
                </a:lnTo>
                <a:lnTo>
                  <a:pt x="196" y="1173"/>
                </a:lnTo>
                <a:lnTo>
                  <a:pt x="196" y="1173"/>
                </a:lnTo>
                <a:lnTo>
                  <a:pt x="196" y="1171"/>
                </a:lnTo>
                <a:lnTo>
                  <a:pt x="198" y="1167"/>
                </a:lnTo>
                <a:lnTo>
                  <a:pt x="201" y="1161"/>
                </a:lnTo>
                <a:lnTo>
                  <a:pt x="202" y="1152"/>
                </a:lnTo>
                <a:lnTo>
                  <a:pt x="202" y="1152"/>
                </a:lnTo>
                <a:lnTo>
                  <a:pt x="203" y="1137"/>
                </a:lnTo>
                <a:lnTo>
                  <a:pt x="202" y="1113"/>
                </a:lnTo>
                <a:lnTo>
                  <a:pt x="201" y="1068"/>
                </a:lnTo>
                <a:lnTo>
                  <a:pt x="201" y="1068"/>
                </a:lnTo>
                <a:lnTo>
                  <a:pt x="198" y="1008"/>
                </a:lnTo>
                <a:lnTo>
                  <a:pt x="198" y="1008"/>
                </a:lnTo>
                <a:lnTo>
                  <a:pt x="191" y="953"/>
                </a:lnTo>
                <a:lnTo>
                  <a:pt x="187" y="914"/>
                </a:lnTo>
                <a:lnTo>
                  <a:pt x="184" y="893"/>
                </a:lnTo>
                <a:lnTo>
                  <a:pt x="184" y="893"/>
                </a:lnTo>
                <a:lnTo>
                  <a:pt x="184" y="881"/>
                </a:lnTo>
                <a:lnTo>
                  <a:pt x="184" y="870"/>
                </a:lnTo>
                <a:lnTo>
                  <a:pt x="184" y="870"/>
                </a:lnTo>
                <a:lnTo>
                  <a:pt x="185" y="865"/>
                </a:lnTo>
                <a:lnTo>
                  <a:pt x="188" y="857"/>
                </a:lnTo>
                <a:lnTo>
                  <a:pt x="191" y="850"/>
                </a:lnTo>
                <a:lnTo>
                  <a:pt x="193" y="846"/>
                </a:lnTo>
                <a:lnTo>
                  <a:pt x="193" y="846"/>
                </a:lnTo>
                <a:lnTo>
                  <a:pt x="194" y="842"/>
                </a:lnTo>
                <a:lnTo>
                  <a:pt x="197" y="837"/>
                </a:lnTo>
                <a:lnTo>
                  <a:pt x="207" y="823"/>
                </a:lnTo>
                <a:lnTo>
                  <a:pt x="216" y="810"/>
                </a:lnTo>
                <a:lnTo>
                  <a:pt x="221" y="802"/>
                </a:lnTo>
                <a:lnTo>
                  <a:pt x="221" y="802"/>
                </a:lnTo>
                <a:lnTo>
                  <a:pt x="227" y="789"/>
                </a:lnTo>
                <a:lnTo>
                  <a:pt x="230" y="782"/>
                </a:lnTo>
                <a:lnTo>
                  <a:pt x="230" y="7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A0247E7-3710-43EB-A853-7851BDBF96A4}"/>
              </a:ext>
            </a:extLst>
          </p:cNvPr>
          <p:cNvSpPr>
            <a:spLocks/>
          </p:cNvSpPr>
          <p:nvPr/>
        </p:nvSpPr>
        <p:spPr bwMode="auto">
          <a:xfrm>
            <a:off x="4625660" y="4683331"/>
            <a:ext cx="496637" cy="1659992"/>
          </a:xfrm>
          <a:custGeom>
            <a:avLst/>
            <a:gdLst>
              <a:gd name="T0" fmla="*/ 27 w 438"/>
              <a:gd name="T1" fmla="*/ 312 h 1464"/>
              <a:gd name="T2" fmla="*/ 33 w 438"/>
              <a:gd name="T3" fmla="*/ 330 h 1464"/>
              <a:gd name="T4" fmla="*/ 49 w 438"/>
              <a:gd name="T5" fmla="*/ 346 h 1464"/>
              <a:gd name="T6" fmla="*/ 65 w 438"/>
              <a:gd name="T7" fmla="*/ 372 h 1464"/>
              <a:gd name="T8" fmla="*/ 81 w 438"/>
              <a:gd name="T9" fmla="*/ 399 h 1464"/>
              <a:gd name="T10" fmla="*/ 78 w 438"/>
              <a:gd name="T11" fmla="*/ 424 h 1464"/>
              <a:gd name="T12" fmla="*/ 78 w 438"/>
              <a:gd name="T13" fmla="*/ 469 h 1464"/>
              <a:gd name="T14" fmla="*/ 124 w 438"/>
              <a:gd name="T15" fmla="*/ 518 h 1464"/>
              <a:gd name="T16" fmla="*/ 116 w 438"/>
              <a:gd name="T17" fmla="*/ 708 h 1464"/>
              <a:gd name="T18" fmla="*/ 175 w 438"/>
              <a:gd name="T19" fmla="*/ 963 h 1464"/>
              <a:gd name="T20" fmla="*/ 180 w 438"/>
              <a:gd name="T21" fmla="*/ 1063 h 1464"/>
              <a:gd name="T22" fmla="*/ 200 w 438"/>
              <a:gd name="T23" fmla="*/ 1341 h 1464"/>
              <a:gd name="T24" fmla="*/ 130 w 438"/>
              <a:gd name="T25" fmla="*/ 1378 h 1464"/>
              <a:gd name="T26" fmla="*/ 97 w 438"/>
              <a:gd name="T27" fmla="*/ 1401 h 1464"/>
              <a:gd name="T28" fmla="*/ 126 w 438"/>
              <a:gd name="T29" fmla="*/ 1422 h 1464"/>
              <a:gd name="T30" fmla="*/ 163 w 438"/>
              <a:gd name="T31" fmla="*/ 1442 h 1464"/>
              <a:gd name="T32" fmla="*/ 204 w 438"/>
              <a:gd name="T33" fmla="*/ 1462 h 1464"/>
              <a:gd name="T34" fmla="*/ 344 w 438"/>
              <a:gd name="T35" fmla="*/ 1460 h 1464"/>
              <a:gd name="T36" fmla="*/ 381 w 438"/>
              <a:gd name="T37" fmla="*/ 1420 h 1464"/>
              <a:gd name="T38" fmla="*/ 384 w 438"/>
              <a:gd name="T39" fmla="*/ 1383 h 1464"/>
              <a:gd name="T40" fmla="*/ 352 w 438"/>
              <a:gd name="T41" fmla="*/ 952 h 1464"/>
              <a:gd name="T42" fmla="*/ 364 w 438"/>
              <a:gd name="T43" fmla="*/ 899 h 1464"/>
              <a:gd name="T44" fmla="*/ 370 w 438"/>
              <a:gd name="T45" fmla="*/ 888 h 1464"/>
              <a:gd name="T46" fmla="*/ 390 w 438"/>
              <a:gd name="T47" fmla="*/ 859 h 1464"/>
              <a:gd name="T48" fmla="*/ 385 w 438"/>
              <a:gd name="T49" fmla="*/ 800 h 1464"/>
              <a:gd name="T50" fmla="*/ 378 w 438"/>
              <a:gd name="T51" fmla="*/ 767 h 1464"/>
              <a:gd name="T52" fmla="*/ 394 w 438"/>
              <a:gd name="T53" fmla="*/ 729 h 1464"/>
              <a:gd name="T54" fmla="*/ 407 w 438"/>
              <a:gd name="T55" fmla="*/ 679 h 1464"/>
              <a:gd name="T56" fmla="*/ 418 w 438"/>
              <a:gd name="T57" fmla="*/ 513 h 1464"/>
              <a:gd name="T58" fmla="*/ 434 w 438"/>
              <a:gd name="T59" fmla="*/ 396 h 1464"/>
              <a:gd name="T60" fmla="*/ 422 w 438"/>
              <a:gd name="T61" fmla="*/ 310 h 1464"/>
              <a:gd name="T62" fmla="*/ 423 w 438"/>
              <a:gd name="T63" fmla="*/ 224 h 1464"/>
              <a:gd name="T64" fmla="*/ 401 w 438"/>
              <a:gd name="T65" fmla="*/ 194 h 1464"/>
              <a:gd name="T66" fmla="*/ 331 w 438"/>
              <a:gd name="T67" fmla="*/ 186 h 1464"/>
              <a:gd name="T68" fmla="*/ 321 w 438"/>
              <a:gd name="T69" fmla="*/ 126 h 1464"/>
              <a:gd name="T70" fmla="*/ 320 w 438"/>
              <a:gd name="T71" fmla="*/ 100 h 1464"/>
              <a:gd name="T72" fmla="*/ 303 w 438"/>
              <a:gd name="T73" fmla="*/ 72 h 1464"/>
              <a:gd name="T74" fmla="*/ 280 w 438"/>
              <a:gd name="T75" fmla="*/ 37 h 1464"/>
              <a:gd name="T76" fmla="*/ 243 w 438"/>
              <a:gd name="T77" fmla="*/ 9 h 1464"/>
              <a:gd name="T78" fmla="*/ 205 w 438"/>
              <a:gd name="T79" fmla="*/ 2 h 1464"/>
              <a:gd name="T80" fmla="*/ 161 w 438"/>
              <a:gd name="T81" fmla="*/ 14 h 1464"/>
              <a:gd name="T82" fmla="*/ 125 w 438"/>
              <a:gd name="T83" fmla="*/ 67 h 1464"/>
              <a:gd name="T84" fmla="*/ 106 w 438"/>
              <a:gd name="T85" fmla="*/ 117 h 1464"/>
              <a:gd name="T86" fmla="*/ 120 w 438"/>
              <a:gd name="T87" fmla="*/ 150 h 1464"/>
              <a:gd name="T88" fmla="*/ 140 w 438"/>
              <a:gd name="T89" fmla="*/ 166 h 1464"/>
              <a:gd name="T90" fmla="*/ 155 w 438"/>
              <a:gd name="T91" fmla="*/ 184 h 1464"/>
              <a:gd name="T92" fmla="*/ 173 w 438"/>
              <a:gd name="T93" fmla="*/ 199 h 1464"/>
              <a:gd name="T94" fmla="*/ 185 w 438"/>
              <a:gd name="T95" fmla="*/ 214 h 1464"/>
              <a:gd name="T96" fmla="*/ 193 w 438"/>
              <a:gd name="T97" fmla="*/ 228 h 1464"/>
              <a:gd name="T98" fmla="*/ 205 w 438"/>
              <a:gd name="T99" fmla="*/ 235 h 1464"/>
              <a:gd name="T100" fmla="*/ 236 w 438"/>
              <a:gd name="T101" fmla="*/ 240 h 1464"/>
              <a:gd name="T102" fmla="*/ 213 w 438"/>
              <a:gd name="T103" fmla="*/ 272 h 1464"/>
              <a:gd name="T104" fmla="*/ 212 w 438"/>
              <a:gd name="T105" fmla="*/ 296 h 1464"/>
              <a:gd name="T106" fmla="*/ 164 w 438"/>
              <a:gd name="T107" fmla="*/ 382 h 1464"/>
              <a:gd name="T108" fmla="*/ 112 w 438"/>
              <a:gd name="T109" fmla="*/ 345 h 1464"/>
              <a:gd name="T110" fmla="*/ 100 w 438"/>
              <a:gd name="T111" fmla="*/ 332 h 1464"/>
              <a:gd name="T112" fmla="*/ 83 w 438"/>
              <a:gd name="T113" fmla="*/ 32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" h="1464">
                <a:moveTo>
                  <a:pt x="82" y="317"/>
                </a:moveTo>
                <a:lnTo>
                  <a:pt x="21" y="277"/>
                </a:lnTo>
                <a:lnTo>
                  <a:pt x="17" y="277"/>
                </a:lnTo>
                <a:lnTo>
                  <a:pt x="0" y="284"/>
                </a:lnTo>
                <a:lnTo>
                  <a:pt x="29" y="305"/>
                </a:lnTo>
                <a:lnTo>
                  <a:pt x="29" y="305"/>
                </a:lnTo>
                <a:lnTo>
                  <a:pt x="27" y="312"/>
                </a:lnTo>
                <a:lnTo>
                  <a:pt x="26" y="318"/>
                </a:lnTo>
                <a:lnTo>
                  <a:pt x="26" y="321"/>
                </a:lnTo>
                <a:lnTo>
                  <a:pt x="26" y="321"/>
                </a:lnTo>
                <a:lnTo>
                  <a:pt x="29" y="327"/>
                </a:lnTo>
                <a:lnTo>
                  <a:pt x="32" y="328"/>
                </a:lnTo>
                <a:lnTo>
                  <a:pt x="33" y="330"/>
                </a:lnTo>
                <a:lnTo>
                  <a:pt x="33" y="330"/>
                </a:lnTo>
                <a:lnTo>
                  <a:pt x="34" y="330"/>
                </a:lnTo>
                <a:lnTo>
                  <a:pt x="37" y="332"/>
                </a:lnTo>
                <a:lnTo>
                  <a:pt x="42" y="337"/>
                </a:lnTo>
                <a:lnTo>
                  <a:pt x="42" y="337"/>
                </a:lnTo>
                <a:lnTo>
                  <a:pt x="46" y="343"/>
                </a:lnTo>
                <a:lnTo>
                  <a:pt x="49" y="346"/>
                </a:lnTo>
                <a:lnTo>
                  <a:pt x="49" y="346"/>
                </a:lnTo>
                <a:lnTo>
                  <a:pt x="58" y="350"/>
                </a:lnTo>
                <a:lnTo>
                  <a:pt x="58" y="350"/>
                </a:lnTo>
                <a:lnTo>
                  <a:pt x="58" y="362"/>
                </a:lnTo>
                <a:lnTo>
                  <a:pt x="58" y="362"/>
                </a:lnTo>
                <a:lnTo>
                  <a:pt x="60" y="366"/>
                </a:lnTo>
                <a:lnTo>
                  <a:pt x="62" y="370"/>
                </a:lnTo>
                <a:lnTo>
                  <a:pt x="65" y="372"/>
                </a:lnTo>
                <a:lnTo>
                  <a:pt x="66" y="375"/>
                </a:lnTo>
                <a:lnTo>
                  <a:pt x="66" y="375"/>
                </a:lnTo>
                <a:lnTo>
                  <a:pt x="68" y="377"/>
                </a:lnTo>
                <a:lnTo>
                  <a:pt x="73" y="384"/>
                </a:lnTo>
                <a:lnTo>
                  <a:pt x="82" y="391"/>
                </a:lnTo>
                <a:lnTo>
                  <a:pt x="82" y="391"/>
                </a:lnTo>
                <a:lnTo>
                  <a:pt x="81" y="399"/>
                </a:lnTo>
                <a:lnTo>
                  <a:pt x="80" y="404"/>
                </a:lnTo>
                <a:lnTo>
                  <a:pt x="78" y="408"/>
                </a:lnTo>
                <a:lnTo>
                  <a:pt x="78" y="408"/>
                </a:lnTo>
                <a:lnTo>
                  <a:pt x="77" y="411"/>
                </a:lnTo>
                <a:lnTo>
                  <a:pt x="76" y="416"/>
                </a:lnTo>
                <a:lnTo>
                  <a:pt x="77" y="421"/>
                </a:lnTo>
                <a:lnTo>
                  <a:pt x="78" y="424"/>
                </a:lnTo>
                <a:lnTo>
                  <a:pt x="78" y="424"/>
                </a:lnTo>
                <a:lnTo>
                  <a:pt x="78" y="425"/>
                </a:lnTo>
                <a:lnTo>
                  <a:pt x="78" y="430"/>
                </a:lnTo>
                <a:lnTo>
                  <a:pt x="77" y="443"/>
                </a:lnTo>
                <a:lnTo>
                  <a:pt x="76" y="452"/>
                </a:lnTo>
                <a:lnTo>
                  <a:pt x="77" y="460"/>
                </a:lnTo>
                <a:lnTo>
                  <a:pt x="78" y="469"/>
                </a:lnTo>
                <a:lnTo>
                  <a:pt x="82" y="477"/>
                </a:lnTo>
                <a:lnTo>
                  <a:pt x="82" y="477"/>
                </a:lnTo>
                <a:lnTo>
                  <a:pt x="87" y="484"/>
                </a:lnTo>
                <a:lnTo>
                  <a:pt x="93" y="492"/>
                </a:lnTo>
                <a:lnTo>
                  <a:pt x="107" y="506"/>
                </a:lnTo>
                <a:lnTo>
                  <a:pt x="119" y="514"/>
                </a:lnTo>
                <a:lnTo>
                  <a:pt x="124" y="518"/>
                </a:lnTo>
                <a:lnTo>
                  <a:pt x="124" y="518"/>
                </a:lnTo>
                <a:lnTo>
                  <a:pt x="115" y="569"/>
                </a:lnTo>
                <a:lnTo>
                  <a:pt x="107" y="629"/>
                </a:lnTo>
                <a:lnTo>
                  <a:pt x="107" y="629"/>
                </a:lnTo>
                <a:lnTo>
                  <a:pt x="107" y="648"/>
                </a:lnTo>
                <a:lnTo>
                  <a:pt x="111" y="678"/>
                </a:lnTo>
                <a:lnTo>
                  <a:pt x="116" y="708"/>
                </a:lnTo>
                <a:lnTo>
                  <a:pt x="119" y="723"/>
                </a:lnTo>
                <a:lnTo>
                  <a:pt x="119" y="723"/>
                </a:lnTo>
                <a:lnTo>
                  <a:pt x="135" y="747"/>
                </a:lnTo>
                <a:lnTo>
                  <a:pt x="135" y="747"/>
                </a:lnTo>
                <a:lnTo>
                  <a:pt x="156" y="858"/>
                </a:lnTo>
                <a:lnTo>
                  <a:pt x="170" y="937"/>
                </a:lnTo>
                <a:lnTo>
                  <a:pt x="175" y="963"/>
                </a:lnTo>
                <a:lnTo>
                  <a:pt x="176" y="976"/>
                </a:lnTo>
                <a:lnTo>
                  <a:pt x="176" y="976"/>
                </a:lnTo>
                <a:lnTo>
                  <a:pt x="175" y="994"/>
                </a:lnTo>
                <a:lnTo>
                  <a:pt x="175" y="1021"/>
                </a:lnTo>
                <a:lnTo>
                  <a:pt x="178" y="1048"/>
                </a:lnTo>
                <a:lnTo>
                  <a:pt x="179" y="1058"/>
                </a:lnTo>
                <a:lnTo>
                  <a:pt x="180" y="1063"/>
                </a:lnTo>
                <a:lnTo>
                  <a:pt x="180" y="1063"/>
                </a:lnTo>
                <a:lnTo>
                  <a:pt x="197" y="1088"/>
                </a:lnTo>
                <a:lnTo>
                  <a:pt x="209" y="1112"/>
                </a:lnTo>
                <a:lnTo>
                  <a:pt x="209" y="1112"/>
                </a:lnTo>
                <a:lnTo>
                  <a:pt x="208" y="1148"/>
                </a:lnTo>
                <a:lnTo>
                  <a:pt x="205" y="1226"/>
                </a:lnTo>
                <a:lnTo>
                  <a:pt x="200" y="1341"/>
                </a:lnTo>
                <a:lnTo>
                  <a:pt x="200" y="1341"/>
                </a:lnTo>
                <a:lnTo>
                  <a:pt x="199" y="1346"/>
                </a:lnTo>
                <a:lnTo>
                  <a:pt x="197" y="1352"/>
                </a:lnTo>
                <a:lnTo>
                  <a:pt x="193" y="1362"/>
                </a:lnTo>
                <a:lnTo>
                  <a:pt x="193" y="1362"/>
                </a:lnTo>
                <a:lnTo>
                  <a:pt x="156" y="1372"/>
                </a:lnTo>
                <a:lnTo>
                  <a:pt x="130" y="1378"/>
                </a:lnTo>
                <a:lnTo>
                  <a:pt x="115" y="1382"/>
                </a:lnTo>
                <a:lnTo>
                  <a:pt x="115" y="1382"/>
                </a:lnTo>
                <a:lnTo>
                  <a:pt x="112" y="1382"/>
                </a:lnTo>
                <a:lnTo>
                  <a:pt x="109" y="1385"/>
                </a:lnTo>
                <a:lnTo>
                  <a:pt x="101" y="1392"/>
                </a:lnTo>
                <a:lnTo>
                  <a:pt x="99" y="1397"/>
                </a:lnTo>
                <a:lnTo>
                  <a:pt x="97" y="1401"/>
                </a:lnTo>
                <a:lnTo>
                  <a:pt x="97" y="1406"/>
                </a:lnTo>
                <a:lnTo>
                  <a:pt x="99" y="1411"/>
                </a:lnTo>
                <a:lnTo>
                  <a:pt x="99" y="1411"/>
                </a:lnTo>
                <a:lnTo>
                  <a:pt x="102" y="1415"/>
                </a:lnTo>
                <a:lnTo>
                  <a:pt x="106" y="1417"/>
                </a:lnTo>
                <a:lnTo>
                  <a:pt x="116" y="1421"/>
                </a:lnTo>
                <a:lnTo>
                  <a:pt x="126" y="1422"/>
                </a:lnTo>
                <a:lnTo>
                  <a:pt x="131" y="1422"/>
                </a:lnTo>
                <a:lnTo>
                  <a:pt x="131" y="1422"/>
                </a:lnTo>
                <a:lnTo>
                  <a:pt x="168" y="1427"/>
                </a:lnTo>
                <a:lnTo>
                  <a:pt x="168" y="1427"/>
                </a:lnTo>
                <a:lnTo>
                  <a:pt x="166" y="1430"/>
                </a:lnTo>
                <a:lnTo>
                  <a:pt x="163" y="1437"/>
                </a:lnTo>
                <a:lnTo>
                  <a:pt x="163" y="1442"/>
                </a:lnTo>
                <a:lnTo>
                  <a:pt x="164" y="1447"/>
                </a:lnTo>
                <a:lnTo>
                  <a:pt x="166" y="1451"/>
                </a:lnTo>
                <a:lnTo>
                  <a:pt x="173" y="1455"/>
                </a:lnTo>
                <a:lnTo>
                  <a:pt x="173" y="1455"/>
                </a:lnTo>
                <a:lnTo>
                  <a:pt x="180" y="1459"/>
                </a:lnTo>
                <a:lnTo>
                  <a:pt x="188" y="1461"/>
                </a:lnTo>
                <a:lnTo>
                  <a:pt x="204" y="1462"/>
                </a:lnTo>
                <a:lnTo>
                  <a:pt x="219" y="1464"/>
                </a:lnTo>
                <a:lnTo>
                  <a:pt x="229" y="1464"/>
                </a:lnTo>
                <a:lnTo>
                  <a:pt x="229" y="1464"/>
                </a:lnTo>
                <a:lnTo>
                  <a:pt x="287" y="1462"/>
                </a:lnTo>
                <a:lnTo>
                  <a:pt x="324" y="1461"/>
                </a:lnTo>
                <a:lnTo>
                  <a:pt x="344" y="1460"/>
                </a:lnTo>
                <a:lnTo>
                  <a:pt x="344" y="1460"/>
                </a:lnTo>
                <a:lnTo>
                  <a:pt x="368" y="1456"/>
                </a:lnTo>
                <a:lnTo>
                  <a:pt x="379" y="1452"/>
                </a:lnTo>
                <a:lnTo>
                  <a:pt x="383" y="1450"/>
                </a:lnTo>
                <a:lnTo>
                  <a:pt x="385" y="1447"/>
                </a:lnTo>
                <a:lnTo>
                  <a:pt x="385" y="1447"/>
                </a:lnTo>
                <a:lnTo>
                  <a:pt x="384" y="1436"/>
                </a:lnTo>
                <a:lnTo>
                  <a:pt x="381" y="1420"/>
                </a:lnTo>
                <a:lnTo>
                  <a:pt x="376" y="1398"/>
                </a:lnTo>
                <a:lnTo>
                  <a:pt x="376" y="1398"/>
                </a:lnTo>
                <a:lnTo>
                  <a:pt x="378" y="1396"/>
                </a:lnTo>
                <a:lnTo>
                  <a:pt x="380" y="1390"/>
                </a:lnTo>
                <a:lnTo>
                  <a:pt x="380" y="1390"/>
                </a:lnTo>
                <a:lnTo>
                  <a:pt x="383" y="1387"/>
                </a:lnTo>
                <a:lnTo>
                  <a:pt x="384" y="1383"/>
                </a:lnTo>
                <a:lnTo>
                  <a:pt x="384" y="1378"/>
                </a:lnTo>
                <a:lnTo>
                  <a:pt x="385" y="1369"/>
                </a:lnTo>
                <a:lnTo>
                  <a:pt x="385" y="1369"/>
                </a:lnTo>
                <a:lnTo>
                  <a:pt x="380" y="1310"/>
                </a:lnTo>
                <a:lnTo>
                  <a:pt x="376" y="1263"/>
                </a:lnTo>
                <a:lnTo>
                  <a:pt x="373" y="1124"/>
                </a:lnTo>
                <a:lnTo>
                  <a:pt x="352" y="952"/>
                </a:lnTo>
                <a:lnTo>
                  <a:pt x="352" y="903"/>
                </a:lnTo>
                <a:lnTo>
                  <a:pt x="352" y="903"/>
                </a:lnTo>
                <a:lnTo>
                  <a:pt x="354" y="902"/>
                </a:lnTo>
                <a:lnTo>
                  <a:pt x="357" y="902"/>
                </a:lnTo>
                <a:lnTo>
                  <a:pt x="363" y="900"/>
                </a:lnTo>
                <a:lnTo>
                  <a:pt x="364" y="900"/>
                </a:lnTo>
                <a:lnTo>
                  <a:pt x="364" y="899"/>
                </a:lnTo>
                <a:lnTo>
                  <a:pt x="364" y="899"/>
                </a:lnTo>
                <a:lnTo>
                  <a:pt x="366" y="890"/>
                </a:lnTo>
                <a:lnTo>
                  <a:pt x="368" y="887"/>
                </a:lnTo>
                <a:lnTo>
                  <a:pt x="368" y="887"/>
                </a:lnTo>
                <a:lnTo>
                  <a:pt x="369" y="887"/>
                </a:lnTo>
                <a:lnTo>
                  <a:pt x="369" y="887"/>
                </a:lnTo>
                <a:lnTo>
                  <a:pt x="370" y="888"/>
                </a:lnTo>
                <a:lnTo>
                  <a:pt x="373" y="888"/>
                </a:lnTo>
                <a:lnTo>
                  <a:pt x="376" y="888"/>
                </a:lnTo>
                <a:lnTo>
                  <a:pt x="380" y="887"/>
                </a:lnTo>
                <a:lnTo>
                  <a:pt x="380" y="887"/>
                </a:lnTo>
                <a:lnTo>
                  <a:pt x="383" y="883"/>
                </a:lnTo>
                <a:lnTo>
                  <a:pt x="385" y="877"/>
                </a:lnTo>
                <a:lnTo>
                  <a:pt x="390" y="859"/>
                </a:lnTo>
                <a:lnTo>
                  <a:pt x="393" y="841"/>
                </a:lnTo>
                <a:lnTo>
                  <a:pt x="393" y="835"/>
                </a:lnTo>
                <a:lnTo>
                  <a:pt x="393" y="833"/>
                </a:lnTo>
                <a:lnTo>
                  <a:pt x="393" y="833"/>
                </a:lnTo>
                <a:lnTo>
                  <a:pt x="391" y="829"/>
                </a:lnTo>
                <a:lnTo>
                  <a:pt x="389" y="817"/>
                </a:lnTo>
                <a:lnTo>
                  <a:pt x="385" y="800"/>
                </a:lnTo>
                <a:lnTo>
                  <a:pt x="385" y="800"/>
                </a:lnTo>
                <a:lnTo>
                  <a:pt x="379" y="782"/>
                </a:lnTo>
                <a:lnTo>
                  <a:pt x="376" y="772"/>
                </a:lnTo>
                <a:lnTo>
                  <a:pt x="376" y="768"/>
                </a:lnTo>
                <a:lnTo>
                  <a:pt x="376" y="767"/>
                </a:lnTo>
                <a:lnTo>
                  <a:pt x="376" y="767"/>
                </a:lnTo>
                <a:lnTo>
                  <a:pt x="378" y="767"/>
                </a:lnTo>
                <a:lnTo>
                  <a:pt x="379" y="766"/>
                </a:lnTo>
                <a:lnTo>
                  <a:pt x="380" y="760"/>
                </a:lnTo>
                <a:lnTo>
                  <a:pt x="380" y="751"/>
                </a:lnTo>
                <a:lnTo>
                  <a:pt x="389" y="743"/>
                </a:lnTo>
                <a:lnTo>
                  <a:pt x="389" y="743"/>
                </a:lnTo>
                <a:lnTo>
                  <a:pt x="391" y="738"/>
                </a:lnTo>
                <a:lnTo>
                  <a:pt x="394" y="729"/>
                </a:lnTo>
                <a:lnTo>
                  <a:pt x="395" y="717"/>
                </a:lnTo>
                <a:lnTo>
                  <a:pt x="396" y="707"/>
                </a:lnTo>
                <a:lnTo>
                  <a:pt x="396" y="707"/>
                </a:lnTo>
                <a:lnTo>
                  <a:pt x="398" y="701"/>
                </a:lnTo>
                <a:lnTo>
                  <a:pt x="399" y="697"/>
                </a:lnTo>
                <a:lnTo>
                  <a:pt x="403" y="687"/>
                </a:lnTo>
                <a:lnTo>
                  <a:pt x="407" y="679"/>
                </a:lnTo>
                <a:lnTo>
                  <a:pt x="409" y="673"/>
                </a:lnTo>
                <a:lnTo>
                  <a:pt x="409" y="673"/>
                </a:lnTo>
                <a:lnTo>
                  <a:pt x="418" y="640"/>
                </a:lnTo>
                <a:lnTo>
                  <a:pt x="418" y="640"/>
                </a:lnTo>
                <a:lnTo>
                  <a:pt x="418" y="577"/>
                </a:lnTo>
                <a:lnTo>
                  <a:pt x="418" y="535"/>
                </a:lnTo>
                <a:lnTo>
                  <a:pt x="418" y="513"/>
                </a:lnTo>
                <a:lnTo>
                  <a:pt x="418" y="513"/>
                </a:lnTo>
                <a:lnTo>
                  <a:pt x="418" y="511"/>
                </a:lnTo>
                <a:lnTo>
                  <a:pt x="419" y="502"/>
                </a:lnTo>
                <a:lnTo>
                  <a:pt x="423" y="477"/>
                </a:lnTo>
                <a:lnTo>
                  <a:pt x="429" y="440"/>
                </a:lnTo>
                <a:lnTo>
                  <a:pt x="429" y="440"/>
                </a:lnTo>
                <a:lnTo>
                  <a:pt x="434" y="396"/>
                </a:lnTo>
                <a:lnTo>
                  <a:pt x="437" y="364"/>
                </a:lnTo>
                <a:lnTo>
                  <a:pt x="438" y="346"/>
                </a:lnTo>
                <a:lnTo>
                  <a:pt x="438" y="346"/>
                </a:lnTo>
                <a:lnTo>
                  <a:pt x="435" y="337"/>
                </a:lnTo>
                <a:lnTo>
                  <a:pt x="429" y="325"/>
                </a:lnTo>
                <a:lnTo>
                  <a:pt x="423" y="315"/>
                </a:lnTo>
                <a:lnTo>
                  <a:pt x="422" y="310"/>
                </a:lnTo>
                <a:lnTo>
                  <a:pt x="422" y="310"/>
                </a:lnTo>
                <a:lnTo>
                  <a:pt x="428" y="276"/>
                </a:lnTo>
                <a:lnTo>
                  <a:pt x="433" y="252"/>
                </a:lnTo>
                <a:lnTo>
                  <a:pt x="434" y="239"/>
                </a:lnTo>
                <a:lnTo>
                  <a:pt x="434" y="239"/>
                </a:lnTo>
                <a:lnTo>
                  <a:pt x="430" y="233"/>
                </a:lnTo>
                <a:lnTo>
                  <a:pt x="423" y="224"/>
                </a:lnTo>
                <a:lnTo>
                  <a:pt x="413" y="210"/>
                </a:lnTo>
                <a:lnTo>
                  <a:pt x="413" y="210"/>
                </a:lnTo>
                <a:lnTo>
                  <a:pt x="413" y="209"/>
                </a:lnTo>
                <a:lnTo>
                  <a:pt x="412" y="205"/>
                </a:lnTo>
                <a:lnTo>
                  <a:pt x="408" y="200"/>
                </a:lnTo>
                <a:lnTo>
                  <a:pt x="405" y="196"/>
                </a:lnTo>
                <a:lnTo>
                  <a:pt x="401" y="194"/>
                </a:lnTo>
                <a:lnTo>
                  <a:pt x="401" y="194"/>
                </a:lnTo>
                <a:lnTo>
                  <a:pt x="388" y="188"/>
                </a:lnTo>
                <a:lnTo>
                  <a:pt x="383" y="186"/>
                </a:lnTo>
                <a:lnTo>
                  <a:pt x="376" y="186"/>
                </a:lnTo>
                <a:lnTo>
                  <a:pt x="376" y="186"/>
                </a:lnTo>
                <a:lnTo>
                  <a:pt x="351" y="186"/>
                </a:lnTo>
                <a:lnTo>
                  <a:pt x="331" y="186"/>
                </a:lnTo>
                <a:lnTo>
                  <a:pt x="320" y="166"/>
                </a:lnTo>
                <a:lnTo>
                  <a:pt x="320" y="166"/>
                </a:lnTo>
                <a:lnTo>
                  <a:pt x="326" y="154"/>
                </a:lnTo>
                <a:lnTo>
                  <a:pt x="330" y="146"/>
                </a:lnTo>
                <a:lnTo>
                  <a:pt x="331" y="141"/>
                </a:lnTo>
                <a:lnTo>
                  <a:pt x="331" y="141"/>
                </a:lnTo>
                <a:lnTo>
                  <a:pt x="321" y="126"/>
                </a:lnTo>
                <a:lnTo>
                  <a:pt x="315" y="116"/>
                </a:lnTo>
                <a:lnTo>
                  <a:pt x="311" y="108"/>
                </a:lnTo>
                <a:lnTo>
                  <a:pt x="311" y="108"/>
                </a:lnTo>
                <a:lnTo>
                  <a:pt x="312" y="107"/>
                </a:lnTo>
                <a:lnTo>
                  <a:pt x="313" y="105"/>
                </a:lnTo>
                <a:lnTo>
                  <a:pt x="317" y="102"/>
                </a:lnTo>
                <a:lnTo>
                  <a:pt x="320" y="100"/>
                </a:lnTo>
                <a:lnTo>
                  <a:pt x="321" y="98"/>
                </a:lnTo>
                <a:lnTo>
                  <a:pt x="321" y="95"/>
                </a:lnTo>
                <a:lnTo>
                  <a:pt x="320" y="92"/>
                </a:lnTo>
                <a:lnTo>
                  <a:pt x="320" y="92"/>
                </a:lnTo>
                <a:lnTo>
                  <a:pt x="308" y="79"/>
                </a:lnTo>
                <a:lnTo>
                  <a:pt x="303" y="72"/>
                </a:lnTo>
                <a:lnTo>
                  <a:pt x="303" y="72"/>
                </a:lnTo>
                <a:lnTo>
                  <a:pt x="301" y="71"/>
                </a:lnTo>
                <a:lnTo>
                  <a:pt x="298" y="68"/>
                </a:lnTo>
                <a:lnTo>
                  <a:pt x="293" y="64"/>
                </a:lnTo>
                <a:lnTo>
                  <a:pt x="291" y="59"/>
                </a:lnTo>
                <a:lnTo>
                  <a:pt x="291" y="59"/>
                </a:lnTo>
                <a:lnTo>
                  <a:pt x="283" y="44"/>
                </a:lnTo>
                <a:lnTo>
                  <a:pt x="280" y="37"/>
                </a:lnTo>
                <a:lnTo>
                  <a:pt x="275" y="30"/>
                </a:lnTo>
                <a:lnTo>
                  <a:pt x="275" y="30"/>
                </a:lnTo>
                <a:lnTo>
                  <a:pt x="266" y="22"/>
                </a:lnTo>
                <a:lnTo>
                  <a:pt x="262" y="18"/>
                </a:lnTo>
                <a:lnTo>
                  <a:pt x="254" y="14"/>
                </a:lnTo>
                <a:lnTo>
                  <a:pt x="254" y="14"/>
                </a:lnTo>
                <a:lnTo>
                  <a:pt x="243" y="9"/>
                </a:lnTo>
                <a:lnTo>
                  <a:pt x="229" y="7"/>
                </a:lnTo>
                <a:lnTo>
                  <a:pt x="229" y="7"/>
                </a:lnTo>
                <a:lnTo>
                  <a:pt x="220" y="4"/>
                </a:lnTo>
                <a:lnTo>
                  <a:pt x="215" y="2"/>
                </a:lnTo>
                <a:lnTo>
                  <a:pt x="212" y="0"/>
                </a:lnTo>
                <a:lnTo>
                  <a:pt x="205" y="2"/>
                </a:lnTo>
                <a:lnTo>
                  <a:pt x="205" y="2"/>
                </a:lnTo>
                <a:lnTo>
                  <a:pt x="176" y="14"/>
                </a:lnTo>
                <a:lnTo>
                  <a:pt x="176" y="14"/>
                </a:lnTo>
                <a:lnTo>
                  <a:pt x="174" y="14"/>
                </a:lnTo>
                <a:lnTo>
                  <a:pt x="171" y="14"/>
                </a:lnTo>
                <a:lnTo>
                  <a:pt x="168" y="13"/>
                </a:lnTo>
                <a:lnTo>
                  <a:pt x="165" y="13"/>
                </a:lnTo>
                <a:lnTo>
                  <a:pt x="161" y="14"/>
                </a:lnTo>
                <a:lnTo>
                  <a:pt x="159" y="17"/>
                </a:lnTo>
                <a:lnTo>
                  <a:pt x="156" y="23"/>
                </a:lnTo>
                <a:lnTo>
                  <a:pt x="156" y="23"/>
                </a:lnTo>
                <a:lnTo>
                  <a:pt x="144" y="47"/>
                </a:lnTo>
                <a:lnTo>
                  <a:pt x="144" y="47"/>
                </a:lnTo>
                <a:lnTo>
                  <a:pt x="132" y="58"/>
                </a:lnTo>
                <a:lnTo>
                  <a:pt x="125" y="67"/>
                </a:lnTo>
                <a:lnTo>
                  <a:pt x="121" y="71"/>
                </a:lnTo>
                <a:lnTo>
                  <a:pt x="119" y="76"/>
                </a:lnTo>
                <a:lnTo>
                  <a:pt x="119" y="76"/>
                </a:lnTo>
                <a:lnTo>
                  <a:pt x="112" y="95"/>
                </a:lnTo>
                <a:lnTo>
                  <a:pt x="107" y="112"/>
                </a:lnTo>
                <a:lnTo>
                  <a:pt x="107" y="112"/>
                </a:lnTo>
                <a:lnTo>
                  <a:pt x="106" y="117"/>
                </a:lnTo>
                <a:lnTo>
                  <a:pt x="107" y="121"/>
                </a:lnTo>
                <a:lnTo>
                  <a:pt x="110" y="131"/>
                </a:lnTo>
                <a:lnTo>
                  <a:pt x="114" y="140"/>
                </a:lnTo>
                <a:lnTo>
                  <a:pt x="115" y="145"/>
                </a:lnTo>
                <a:lnTo>
                  <a:pt x="115" y="145"/>
                </a:lnTo>
                <a:lnTo>
                  <a:pt x="116" y="147"/>
                </a:lnTo>
                <a:lnTo>
                  <a:pt x="120" y="150"/>
                </a:lnTo>
                <a:lnTo>
                  <a:pt x="124" y="154"/>
                </a:lnTo>
                <a:lnTo>
                  <a:pt x="127" y="157"/>
                </a:lnTo>
                <a:lnTo>
                  <a:pt x="127" y="157"/>
                </a:lnTo>
                <a:lnTo>
                  <a:pt x="130" y="161"/>
                </a:lnTo>
                <a:lnTo>
                  <a:pt x="134" y="164"/>
                </a:lnTo>
                <a:lnTo>
                  <a:pt x="140" y="166"/>
                </a:lnTo>
                <a:lnTo>
                  <a:pt x="140" y="166"/>
                </a:lnTo>
                <a:lnTo>
                  <a:pt x="151" y="170"/>
                </a:lnTo>
                <a:lnTo>
                  <a:pt x="151" y="170"/>
                </a:lnTo>
                <a:lnTo>
                  <a:pt x="153" y="171"/>
                </a:lnTo>
                <a:lnTo>
                  <a:pt x="156" y="174"/>
                </a:lnTo>
                <a:lnTo>
                  <a:pt x="156" y="174"/>
                </a:lnTo>
                <a:lnTo>
                  <a:pt x="156" y="178"/>
                </a:lnTo>
                <a:lnTo>
                  <a:pt x="155" y="184"/>
                </a:lnTo>
                <a:lnTo>
                  <a:pt x="154" y="190"/>
                </a:lnTo>
                <a:lnTo>
                  <a:pt x="155" y="193"/>
                </a:lnTo>
                <a:lnTo>
                  <a:pt x="156" y="194"/>
                </a:lnTo>
                <a:lnTo>
                  <a:pt x="156" y="194"/>
                </a:lnTo>
                <a:lnTo>
                  <a:pt x="160" y="196"/>
                </a:lnTo>
                <a:lnTo>
                  <a:pt x="166" y="198"/>
                </a:lnTo>
                <a:lnTo>
                  <a:pt x="173" y="199"/>
                </a:lnTo>
                <a:lnTo>
                  <a:pt x="173" y="199"/>
                </a:lnTo>
                <a:lnTo>
                  <a:pt x="175" y="206"/>
                </a:lnTo>
                <a:lnTo>
                  <a:pt x="178" y="211"/>
                </a:lnTo>
                <a:lnTo>
                  <a:pt x="180" y="215"/>
                </a:lnTo>
                <a:lnTo>
                  <a:pt x="180" y="215"/>
                </a:lnTo>
                <a:lnTo>
                  <a:pt x="183" y="215"/>
                </a:lnTo>
                <a:lnTo>
                  <a:pt x="185" y="214"/>
                </a:lnTo>
                <a:lnTo>
                  <a:pt x="188" y="214"/>
                </a:lnTo>
                <a:lnTo>
                  <a:pt x="189" y="215"/>
                </a:lnTo>
                <a:lnTo>
                  <a:pt x="189" y="215"/>
                </a:lnTo>
                <a:lnTo>
                  <a:pt x="190" y="222"/>
                </a:lnTo>
                <a:lnTo>
                  <a:pt x="192" y="225"/>
                </a:lnTo>
                <a:lnTo>
                  <a:pt x="193" y="228"/>
                </a:lnTo>
                <a:lnTo>
                  <a:pt x="193" y="228"/>
                </a:lnTo>
                <a:lnTo>
                  <a:pt x="197" y="232"/>
                </a:lnTo>
                <a:lnTo>
                  <a:pt x="197" y="232"/>
                </a:lnTo>
                <a:lnTo>
                  <a:pt x="197" y="233"/>
                </a:lnTo>
                <a:lnTo>
                  <a:pt x="198" y="233"/>
                </a:lnTo>
                <a:lnTo>
                  <a:pt x="199" y="234"/>
                </a:lnTo>
                <a:lnTo>
                  <a:pt x="205" y="235"/>
                </a:lnTo>
                <a:lnTo>
                  <a:pt x="205" y="235"/>
                </a:lnTo>
                <a:lnTo>
                  <a:pt x="209" y="235"/>
                </a:lnTo>
                <a:lnTo>
                  <a:pt x="215" y="234"/>
                </a:lnTo>
                <a:lnTo>
                  <a:pt x="225" y="232"/>
                </a:lnTo>
                <a:lnTo>
                  <a:pt x="238" y="228"/>
                </a:lnTo>
                <a:lnTo>
                  <a:pt x="246" y="235"/>
                </a:lnTo>
                <a:lnTo>
                  <a:pt x="246" y="235"/>
                </a:lnTo>
                <a:lnTo>
                  <a:pt x="236" y="240"/>
                </a:lnTo>
                <a:lnTo>
                  <a:pt x="227" y="245"/>
                </a:lnTo>
                <a:lnTo>
                  <a:pt x="224" y="248"/>
                </a:lnTo>
                <a:lnTo>
                  <a:pt x="222" y="252"/>
                </a:lnTo>
                <a:lnTo>
                  <a:pt x="222" y="252"/>
                </a:lnTo>
                <a:lnTo>
                  <a:pt x="215" y="263"/>
                </a:lnTo>
                <a:lnTo>
                  <a:pt x="213" y="267"/>
                </a:lnTo>
                <a:lnTo>
                  <a:pt x="213" y="272"/>
                </a:lnTo>
                <a:lnTo>
                  <a:pt x="213" y="272"/>
                </a:lnTo>
                <a:lnTo>
                  <a:pt x="217" y="282"/>
                </a:lnTo>
                <a:lnTo>
                  <a:pt x="218" y="287"/>
                </a:lnTo>
                <a:lnTo>
                  <a:pt x="218" y="288"/>
                </a:lnTo>
                <a:lnTo>
                  <a:pt x="217" y="288"/>
                </a:lnTo>
                <a:lnTo>
                  <a:pt x="217" y="288"/>
                </a:lnTo>
                <a:lnTo>
                  <a:pt x="212" y="296"/>
                </a:lnTo>
                <a:lnTo>
                  <a:pt x="200" y="311"/>
                </a:lnTo>
                <a:lnTo>
                  <a:pt x="189" y="327"/>
                </a:lnTo>
                <a:lnTo>
                  <a:pt x="180" y="342"/>
                </a:lnTo>
                <a:lnTo>
                  <a:pt x="180" y="342"/>
                </a:lnTo>
                <a:lnTo>
                  <a:pt x="175" y="355"/>
                </a:lnTo>
                <a:lnTo>
                  <a:pt x="169" y="367"/>
                </a:lnTo>
                <a:lnTo>
                  <a:pt x="164" y="382"/>
                </a:lnTo>
                <a:lnTo>
                  <a:pt x="164" y="382"/>
                </a:lnTo>
                <a:lnTo>
                  <a:pt x="151" y="411"/>
                </a:lnTo>
                <a:lnTo>
                  <a:pt x="131" y="379"/>
                </a:lnTo>
                <a:lnTo>
                  <a:pt x="115" y="366"/>
                </a:lnTo>
                <a:lnTo>
                  <a:pt x="115" y="366"/>
                </a:lnTo>
                <a:lnTo>
                  <a:pt x="112" y="345"/>
                </a:lnTo>
                <a:lnTo>
                  <a:pt x="112" y="345"/>
                </a:lnTo>
                <a:lnTo>
                  <a:pt x="112" y="342"/>
                </a:lnTo>
                <a:lnTo>
                  <a:pt x="111" y="340"/>
                </a:lnTo>
                <a:lnTo>
                  <a:pt x="107" y="336"/>
                </a:lnTo>
                <a:lnTo>
                  <a:pt x="102" y="333"/>
                </a:lnTo>
                <a:lnTo>
                  <a:pt x="100" y="332"/>
                </a:lnTo>
                <a:lnTo>
                  <a:pt x="100" y="332"/>
                </a:lnTo>
                <a:lnTo>
                  <a:pt x="100" y="332"/>
                </a:lnTo>
                <a:lnTo>
                  <a:pt x="101" y="331"/>
                </a:lnTo>
                <a:lnTo>
                  <a:pt x="101" y="328"/>
                </a:lnTo>
                <a:lnTo>
                  <a:pt x="99" y="326"/>
                </a:lnTo>
                <a:lnTo>
                  <a:pt x="99" y="326"/>
                </a:lnTo>
                <a:lnTo>
                  <a:pt x="96" y="325"/>
                </a:lnTo>
                <a:lnTo>
                  <a:pt x="92" y="323"/>
                </a:lnTo>
                <a:lnTo>
                  <a:pt x="83" y="323"/>
                </a:lnTo>
                <a:lnTo>
                  <a:pt x="75" y="326"/>
                </a:lnTo>
                <a:lnTo>
                  <a:pt x="82" y="3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1EB18BF8-FA3F-457D-A324-922B303DA447}"/>
              </a:ext>
            </a:extLst>
          </p:cNvPr>
          <p:cNvSpPr>
            <a:spLocks/>
          </p:cNvSpPr>
          <p:nvPr/>
        </p:nvSpPr>
        <p:spPr bwMode="auto">
          <a:xfrm>
            <a:off x="6650394" y="4661503"/>
            <a:ext cx="488762" cy="1681819"/>
          </a:xfrm>
          <a:custGeom>
            <a:avLst/>
            <a:gdLst>
              <a:gd name="T0" fmla="*/ 83 w 449"/>
              <a:gd name="T1" fmla="*/ 197 h 1545"/>
              <a:gd name="T2" fmla="*/ 85 w 449"/>
              <a:gd name="T3" fmla="*/ 234 h 1545"/>
              <a:gd name="T4" fmla="*/ 70 w 449"/>
              <a:gd name="T5" fmla="*/ 257 h 1545"/>
              <a:gd name="T6" fmla="*/ 14 w 449"/>
              <a:gd name="T7" fmla="*/ 305 h 1545"/>
              <a:gd name="T8" fmla="*/ 0 w 449"/>
              <a:gd name="T9" fmla="*/ 398 h 1545"/>
              <a:gd name="T10" fmla="*/ 39 w 449"/>
              <a:gd name="T11" fmla="*/ 638 h 1545"/>
              <a:gd name="T12" fmla="*/ 44 w 449"/>
              <a:gd name="T13" fmla="*/ 701 h 1545"/>
              <a:gd name="T14" fmla="*/ 39 w 449"/>
              <a:gd name="T15" fmla="*/ 828 h 1545"/>
              <a:gd name="T16" fmla="*/ 49 w 449"/>
              <a:gd name="T17" fmla="*/ 919 h 1545"/>
              <a:gd name="T18" fmla="*/ 65 w 449"/>
              <a:gd name="T19" fmla="*/ 995 h 1545"/>
              <a:gd name="T20" fmla="*/ 117 w 449"/>
              <a:gd name="T21" fmla="*/ 1008 h 1545"/>
              <a:gd name="T22" fmla="*/ 134 w 449"/>
              <a:gd name="T23" fmla="*/ 1065 h 1545"/>
              <a:gd name="T24" fmla="*/ 139 w 449"/>
              <a:gd name="T25" fmla="*/ 1256 h 1545"/>
              <a:gd name="T26" fmla="*/ 123 w 449"/>
              <a:gd name="T27" fmla="*/ 1420 h 1545"/>
              <a:gd name="T28" fmla="*/ 126 w 449"/>
              <a:gd name="T29" fmla="*/ 1454 h 1545"/>
              <a:gd name="T30" fmla="*/ 121 w 449"/>
              <a:gd name="T31" fmla="*/ 1478 h 1545"/>
              <a:gd name="T32" fmla="*/ 121 w 449"/>
              <a:gd name="T33" fmla="*/ 1526 h 1545"/>
              <a:gd name="T34" fmla="*/ 161 w 449"/>
              <a:gd name="T35" fmla="*/ 1542 h 1545"/>
              <a:gd name="T36" fmla="*/ 346 w 449"/>
              <a:gd name="T37" fmla="*/ 1532 h 1545"/>
              <a:gd name="T38" fmla="*/ 370 w 449"/>
              <a:gd name="T39" fmla="*/ 1511 h 1545"/>
              <a:gd name="T40" fmla="*/ 375 w 449"/>
              <a:gd name="T41" fmla="*/ 1491 h 1545"/>
              <a:gd name="T42" fmla="*/ 358 w 449"/>
              <a:gd name="T43" fmla="*/ 1469 h 1545"/>
              <a:gd name="T44" fmla="*/ 308 w 449"/>
              <a:gd name="T45" fmla="*/ 1449 h 1545"/>
              <a:gd name="T46" fmla="*/ 263 w 449"/>
              <a:gd name="T47" fmla="*/ 1430 h 1545"/>
              <a:gd name="T48" fmla="*/ 240 w 449"/>
              <a:gd name="T49" fmla="*/ 1410 h 1545"/>
              <a:gd name="T50" fmla="*/ 238 w 449"/>
              <a:gd name="T51" fmla="*/ 1392 h 1545"/>
              <a:gd name="T52" fmla="*/ 256 w 449"/>
              <a:gd name="T53" fmla="*/ 1205 h 1545"/>
              <a:gd name="T54" fmla="*/ 275 w 449"/>
              <a:gd name="T55" fmla="*/ 1124 h 1545"/>
              <a:gd name="T56" fmla="*/ 287 w 449"/>
              <a:gd name="T57" fmla="*/ 1002 h 1545"/>
              <a:gd name="T58" fmla="*/ 344 w 449"/>
              <a:gd name="T59" fmla="*/ 907 h 1545"/>
              <a:gd name="T60" fmla="*/ 344 w 449"/>
              <a:gd name="T61" fmla="*/ 890 h 1545"/>
              <a:gd name="T62" fmla="*/ 333 w 449"/>
              <a:gd name="T63" fmla="*/ 808 h 1545"/>
              <a:gd name="T64" fmla="*/ 294 w 449"/>
              <a:gd name="T65" fmla="*/ 694 h 1545"/>
              <a:gd name="T66" fmla="*/ 337 w 449"/>
              <a:gd name="T67" fmla="*/ 573 h 1545"/>
              <a:gd name="T68" fmla="*/ 347 w 449"/>
              <a:gd name="T69" fmla="*/ 570 h 1545"/>
              <a:gd name="T70" fmla="*/ 378 w 449"/>
              <a:gd name="T71" fmla="*/ 572 h 1545"/>
              <a:gd name="T72" fmla="*/ 401 w 449"/>
              <a:gd name="T73" fmla="*/ 539 h 1545"/>
              <a:gd name="T74" fmla="*/ 407 w 449"/>
              <a:gd name="T75" fmla="*/ 525 h 1545"/>
              <a:gd name="T76" fmla="*/ 416 w 449"/>
              <a:gd name="T77" fmla="*/ 488 h 1545"/>
              <a:gd name="T78" fmla="*/ 346 w 449"/>
              <a:gd name="T79" fmla="*/ 469 h 1545"/>
              <a:gd name="T80" fmla="*/ 321 w 449"/>
              <a:gd name="T81" fmla="*/ 462 h 1545"/>
              <a:gd name="T82" fmla="*/ 260 w 449"/>
              <a:gd name="T83" fmla="*/ 423 h 1545"/>
              <a:gd name="T84" fmla="*/ 244 w 449"/>
              <a:gd name="T85" fmla="*/ 319 h 1545"/>
              <a:gd name="T86" fmla="*/ 245 w 449"/>
              <a:gd name="T87" fmla="*/ 273 h 1545"/>
              <a:gd name="T88" fmla="*/ 236 w 449"/>
              <a:gd name="T89" fmla="*/ 245 h 1545"/>
              <a:gd name="T90" fmla="*/ 204 w 449"/>
              <a:gd name="T91" fmla="*/ 235 h 1545"/>
              <a:gd name="T92" fmla="*/ 220 w 449"/>
              <a:gd name="T93" fmla="*/ 208 h 1545"/>
              <a:gd name="T94" fmla="*/ 239 w 449"/>
              <a:gd name="T95" fmla="*/ 183 h 1545"/>
              <a:gd name="T96" fmla="*/ 244 w 449"/>
              <a:gd name="T97" fmla="*/ 129 h 1545"/>
              <a:gd name="T98" fmla="*/ 245 w 449"/>
              <a:gd name="T99" fmla="*/ 85 h 1545"/>
              <a:gd name="T100" fmla="*/ 244 w 449"/>
              <a:gd name="T101" fmla="*/ 46 h 1545"/>
              <a:gd name="T102" fmla="*/ 215 w 449"/>
              <a:gd name="T103" fmla="*/ 12 h 1545"/>
              <a:gd name="T104" fmla="*/ 178 w 449"/>
              <a:gd name="T105" fmla="*/ 1 h 1545"/>
              <a:gd name="T106" fmla="*/ 152 w 449"/>
              <a:gd name="T107" fmla="*/ 5 h 1545"/>
              <a:gd name="T108" fmla="*/ 108 w 449"/>
              <a:gd name="T109" fmla="*/ 30 h 1545"/>
              <a:gd name="T110" fmla="*/ 80 w 449"/>
              <a:gd name="T111" fmla="*/ 59 h 1545"/>
              <a:gd name="T112" fmla="*/ 70 w 449"/>
              <a:gd name="T113" fmla="*/ 76 h 1545"/>
              <a:gd name="T114" fmla="*/ 69 w 449"/>
              <a:gd name="T115" fmla="*/ 105 h 1545"/>
              <a:gd name="T116" fmla="*/ 77 w 449"/>
              <a:gd name="T117" fmla="*/ 118 h 1545"/>
              <a:gd name="T118" fmla="*/ 80 w 449"/>
              <a:gd name="T119" fmla="*/ 146 h 1545"/>
              <a:gd name="T120" fmla="*/ 95 w 449"/>
              <a:gd name="T121" fmla="*/ 153 h 1545"/>
              <a:gd name="T122" fmla="*/ 95 w 449"/>
              <a:gd name="T123" fmla="*/ 166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9" h="1545">
                <a:moveTo>
                  <a:pt x="95" y="174"/>
                </a:moveTo>
                <a:lnTo>
                  <a:pt x="95" y="174"/>
                </a:lnTo>
                <a:lnTo>
                  <a:pt x="89" y="185"/>
                </a:lnTo>
                <a:lnTo>
                  <a:pt x="84" y="193"/>
                </a:lnTo>
                <a:lnTo>
                  <a:pt x="83" y="197"/>
                </a:lnTo>
                <a:lnTo>
                  <a:pt x="83" y="200"/>
                </a:lnTo>
                <a:lnTo>
                  <a:pt x="83" y="200"/>
                </a:lnTo>
                <a:lnTo>
                  <a:pt x="84" y="207"/>
                </a:lnTo>
                <a:lnTo>
                  <a:pt x="85" y="220"/>
                </a:lnTo>
                <a:lnTo>
                  <a:pt x="85" y="234"/>
                </a:lnTo>
                <a:lnTo>
                  <a:pt x="84" y="240"/>
                </a:lnTo>
                <a:lnTo>
                  <a:pt x="83" y="245"/>
                </a:lnTo>
                <a:lnTo>
                  <a:pt x="83" y="245"/>
                </a:lnTo>
                <a:lnTo>
                  <a:pt x="79" y="250"/>
                </a:lnTo>
                <a:lnTo>
                  <a:pt x="70" y="257"/>
                </a:lnTo>
                <a:lnTo>
                  <a:pt x="48" y="275"/>
                </a:lnTo>
                <a:lnTo>
                  <a:pt x="36" y="284"/>
                </a:lnTo>
                <a:lnTo>
                  <a:pt x="25" y="293"/>
                </a:lnTo>
                <a:lnTo>
                  <a:pt x="18" y="301"/>
                </a:lnTo>
                <a:lnTo>
                  <a:pt x="14" y="305"/>
                </a:lnTo>
                <a:lnTo>
                  <a:pt x="13" y="309"/>
                </a:lnTo>
                <a:lnTo>
                  <a:pt x="13" y="309"/>
                </a:lnTo>
                <a:lnTo>
                  <a:pt x="9" y="328"/>
                </a:lnTo>
                <a:lnTo>
                  <a:pt x="5" y="352"/>
                </a:lnTo>
                <a:lnTo>
                  <a:pt x="0" y="398"/>
                </a:lnTo>
                <a:lnTo>
                  <a:pt x="0" y="398"/>
                </a:lnTo>
                <a:lnTo>
                  <a:pt x="1" y="416"/>
                </a:lnTo>
                <a:lnTo>
                  <a:pt x="6" y="451"/>
                </a:lnTo>
                <a:lnTo>
                  <a:pt x="23" y="545"/>
                </a:lnTo>
                <a:lnTo>
                  <a:pt x="39" y="638"/>
                </a:lnTo>
                <a:lnTo>
                  <a:pt x="44" y="669"/>
                </a:lnTo>
                <a:lnTo>
                  <a:pt x="45" y="680"/>
                </a:lnTo>
                <a:lnTo>
                  <a:pt x="45" y="680"/>
                </a:lnTo>
                <a:lnTo>
                  <a:pt x="44" y="686"/>
                </a:lnTo>
                <a:lnTo>
                  <a:pt x="44" y="701"/>
                </a:lnTo>
                <a:lnTo>
                  <a:pt x="43" y="747"/>
                </a:lnTo>
                <a:lnTo>
                  <a:pt x="41" y="796"/>
                </a:lnTo>
                <a:lnTo>
                  <a:pt x="40" y="814"/>
                </a:lnTo>
                <a:lnTo>
                  <a:pt x="39" y="828"/>
                </a:lnTo>
                <a:lnTo>
                  <a:pt x="39" y="828"/>
                </a:lnTo>
                <a:lnTo>
                  <a:pt x="38" y="833"/>
                </a:lnTo>
                <a:lnTo>
                  <a:pt x="38" y="842"/>
                </a:lnTo>
                <a:lnTo>
                  <a:pt x="40" y="863"/>
                </a:lnTo>
                <a:lnTo>
                  <a:pt x="44" y="890"/>
                </a:lnTo>
                <a:lnTo>
                  <a:pt x="49" y="919"/>
                </a:lnTo>
                <a:lnTo>
                  <a:pt x="60" y="970"/>
                </a:lnTo>
                <a:lnTo>
                  <a:pt x="63" y="987"/>
                </a:lnTo>
                <a:lnTo>
                  <a:pt x="64" y="994"/>
                </a:lnTo>
                <a:lnTo>
                  <a:pt x="64" y="994"/>
                </a:lnTo>
                <a:lnTo>
                  <a:pt x="65" y="995"/>
                </a:lnTo>
                <a:lnTo>
                  <a:pt x="70" y="998"/>
                </a:lnTo>
                <a:lnTo>
                  <a:pt x="88" y="1002"/>
                </a:lnTo>
                <a:lnTo>
                  <a:pt x="116" y="1007"/>
                </a:lnTo>
                <a:lnTo>
                  <a:pt x="116" y="1007"/>
                </a:lnTo>
                <a:lnTo>
                  <a:pt x="117" y="1008"/>
                </a:lnTo>
                <a:lnTo>
                  <a:pt x="118" y="1012"/>
                </a:lnTo>
                <a:lnTo>
                  <a:pt x="123" y="1023"/>
                </a:lnTo>
                <a:lnTo>
                  <a:pt x="129" y="1042"/>
                </a:lnTo>
                <a:lnTo>
                  <a:pt x="134" y="1065"/>
                </a:lnTo>
                <a:lnTo>
                  <a:pt x="134" y="1065"/>
                </a:lnTo>
                <a:lnTo>
                  <a:pt x="139" y="1087"/>
                </a:lnTo>
                <a:lnTo>
                  <a:pt x="143" y="1102"/>
                </a:lnTo>
                <a:lnTo>
                  <a:pt x="147" y="1116"/>
                </a:lnTo>
                <a:lnTo>
                  <a:pt x="147" y="1116"/>
                </a:lnTo>
                <a:lnTo>
                  <a:pt x="139" y="1256"/>
                </a:lnTo>
                <a:lnTo>
                  <a:pt x="133" y="1354"/>
                </a:lnTo>
                <a:lnTo>
                  <a:pt x="131" y="1388"/>
                </a:lnTo>
                <a:lnTo>
                  <a:pt x="128" y="1404"/>
                </a:lnTo>
                <a:lnTo>
                  <a:pt x="128" y="1404"/>
                </a:lnTo>
                <a:lnTo>
                  <a:pt x="123" y="1420"/>
                </a:lnTo>
                <a:lnTo>
                  <a:pt x="122" y="1428"/>
                </a:lnTo>
                <a:lnTo>
                  <a:pt x="122" y="1437"/>
                </a:lnTo>
                <a:lnTo>
                  <a:pt x="122" y="1437"/>
                </a:lnTo>
                <a:lnTo>
                  <a:pt x="123" y="1446"/>
                </a:lnTo>
                <a:lnTo>
                  <a:pt x="126" y="1454"/>
                </a:lnTo>
                <a:lnTo>
                  <a:pt x="128" y="1459"/>
                </a:lnTo>
                <a:lnTo>
                  <a:pt x="128" y="1462"/>
                </a:lnTo>
                <a:lnTo>
                  <a:pt x="128" y="1462"/>
                </a:lnTo>
                <a:lnTo>
                  <a:pt x="126" y="1467"/>
                </a:lnTo>
                <a:lnTo>
                  <a:pt x="121" y="1478"/>
                </a:lnTo>
                <a:lnTo>
                  <a:pt x="117" y="1492"/>
                </a:lnTo>
                <a:lnTo>
                  <a:pt x="116" y="1497"/>
                </a:lnTo>
                <a:lnTo>
                  <a:pt x="116" y="1501"/>
                </a:lnTo>
                <a:lnTo>
                  <a:pt x="116" y="1501"/>
                </a:lnTo>
                <a:lnTo>
                  <a:pt x="121" y="1526"/>
                </a:lnTo>
                <a:lnTo>
                  <a:pt x="124" y="1540"/>
                </a:lnTo>
                <a:lnTo>
                  <a:pt x="127" y="1544"/>
                </a:lnTo>
                <a:lnTo>
                  <a:pt x="128" y="1545"/>
                </a:lnTo>
                <a:lnTo>
                  <a:pt x="128" y="1545"/>
                </a:lnTo>
                <a:lnTo>
                  <a:pt x="161" y="1542"/>
                </a:lnTo>
                <a:lnTo>
                  <a:pt x="233" y="1537"/>
                </a:lnTo>
                <a:lnTo>
                  <a:pt x="305" y="1534"/>
                </a:lnTo>
                <a:lnTo>
                  <a:pt x="332" y="1532"/>
                </a:lnTo>
                <a:lnTo>
                  <a:pt x="346" y="1532"/>
                </a:lnTo>
                <a:lnTo>
                  <a:pt x="346" y="1532"/>
                </a:lnTo>
                <a:lnTo>
                  <a:pt x="352" y="1532"/>
                </a:lnTo>
                <a:lnTo>
                  <a:pt x="357" y="1529"/>
                </a:lnTo>
                <a:lnTo>
                  <a:pt x="361" y="1525"/>
                </a:lnTo>
                <a:lnTo>
                  <a:pt x="364" y="1520"/>
                </a:lnTo>
                <a:lnTo>
                  <a:pt x="370" y="1511"/>
                </a:lnTo>
                <a:lnTo>
                  <a:pt x="372" y="1507"/>
                </a:lnTo>
                <a:lnTo>
                  <a:pt x="372" y="1507"/>
                </a:lnTo>
                <a:lnTo>
                  <a:pt x="373" y="1503"/>
                </a:lnTo>
                <a:lnTo>
                  <a:pt x="375" y="1496"/>
                </a:lnTo>
                <a:lnTo>
                  <a:pt x="375" y="1491"/>
                </a:lnTo>
                <a:lnTo>
                  <a:pt x="373" y="1486"/>
                </a:lnTo>
                <a:lnTo>
                  <a:pt x="370" y="1481"/>
                </a:lnTo>
                <a:lnTo>
                  <a:pt x="364" y="1474"/>
                </a:lnTo>
                <a:lnTo>
                  <a:pt x="364" y="1474"/>
                </a:lnTo>
                <a:lnTo>
                  <a:pt x="358" y="1469"/>
                </a:lnTo>
                <a:lnTo>
                  <a:pt x="352" y="1466"/>
                </a:lnTo>
                <a:lnTo>
                  <a:pt x="337" y="1458"/>
                </a:lnTo>
                <a:lnTo>
                  <a:pt x="321" y="1453"/>
                </a:lnTo>
                <a:lnTo>
                  <a:pt x="308" y="1449"/>
                </a:lnTo>
                <a:lnTo>
                  <a:pt x="308" y="1449"/>
                </a:lnTo>
                <a:lnTo>
                  <a:pt x="294" y="1444"/>
                </a:lnTo>
                <a:lnTo>
                  <a:pt x="280" y="1439"/>
                </a:lnTo>
                <a:lnTo>
                  <a:pt x="269" y="1433"/>
                </a:lnTo>
                <a:lnTo>
                  <a:pt x="263" y="1430"/>
                </a:lnTo>
                <a:lnTo>
                  <a:pt x="263" y="1430"/>
                </a:lnTo>
                <a:lnTo>
                  <a:pt x="254" y="1420"/>
                </a:lnTo>
                <a:lnTo>
                  <a:pt x="244" y="1410"/>
                </a:lnTo>
                <a:lnTo>
                  <a:pt x="244" y="1410"/>
                </a:lnTo>
                <a:lnTo>
                  <a:pt x="241" y="1410"/>
                </a:lnTo>
                <a:lnTo>
                  <a:pt x="240" y="1410"/>
                </a:lnTo>
                <a:lnTo>
                  <a:pt x="236" y="1412"/>
                </a:lnTo>
                <a:lnTo>
                  <a:pt x="235" y="1410"/>
                </a:lnTo>
                <a:lnTo>
                  <a:pt x="235" y="1407"/>
                </a:lnTo>
                <a:lnTo>
                  <a:pt x="238" y="1392"/>
                </a:lnTo>
                <a:lnTo>
                  <a:pt x="238" y="1392"/>
                </a:lnTo>
                <a:lnTo>
                  <a:pt x="243" y="1351"/>
                </a:lnTo>
                <a:lnTo>
                  <a:pt x="249" y="1291"/>
                </a:lnTo>
                <a:lnTo>
                  <a:pt x="255" y="1234"/>
                </a:lnTo>
                <a:lnTo>
                  <a:pt x="256" y="1215"/>
                </a:lnTo>
                <a:lnTo>
                  <a:pt x="256" y="1205"/>
                </a:lnTo>
                <a:lnTo>
                  <a:pt x="256" y="1205"/>
                </a:lnTo>
                <a:lnTo>
                  <a:pt x="256" y="1199"/>
                </a:lnTo>
                <a:lnTo>
                  <a:pt x="259" y="1189"/>
                </a:lnTo>
                <a:lnTo>
                  <a:pt x="266" y="1159"/>
                </a:lnTo>
                <a:lnTo>
                  <a:pt x="275" y="1124"/>
                </a:lnTo>
                <a:lnTo>
                  <a:pt x="279" y="1106"/>
                </a:lnTo>
                <a:lnTo>
                  <a:pt x="282" y="1090"/>
                </a:lnTo>
                <a:lnTo>
                  <a:pt x="282" y="1090"/>
                </a:lnTo>
                <a:lnTo>
                  <a:pt x="285" y="1051"/>
                </a:lnTo>
                <a:lnTo>
                  <a:pt x="287" y="1002"/>
                </a:lnTo>
                <a:lnTo>
                  <a:pt x="288" y="943"/>
                </a:lnTo>
                <a:lnTo>
                  <a:pt x="288" y="943"/>
                </a:lnTo>
                <a:lnTo>
                  <a:pt x="318" y="926"/>
                </a:lnTo>
                <a:lnTo>
                  <a:pt x="338" y="914"/>
                </a:lnTo>
                <a:lnTo>
                  <a:pt x="344" y="907"/>
                </a:lnTo>
                <a:lnTo>
                  <a:pt x="346" y="906"/>
                </a:lnTo>
                <a:lnTo>
                  <a:pt x="346" y="905"/>
                </a:lnTo>
                <a:lnTo>
                  <a:pt x="346" y="905"/>
                </a:lnTo>
                <a:lnTo>
                  <a:pt x="344" y="900"/>
                </a:lnTo>
                <a:lnTo>
                  <a:pt x="344" y="890"/>
                </a:lnTo>
                <a:lnTo>
                  <a:pt x="342" y="862"/>
                </a:lnTo>
                <a:lnTo>
                  <a:pt x="339" y="832"/>
                </a:lnTo>
                <a:lnTo>
                  <a:pt x="337" y="818"/>
                </a:lnTo>
                <a:lnTo>
                  <a:pt x="333" y="808"/>
                </a:lnTo>
                <a:lnTo>
                  <a:pt x="333" y="808"/>
                </a:lnTo>
                <a:lnTo>
                  <a:pt x="323" y="784"/>
                </a:lnTo>
                <a:lnTo>
                  <a:pt x="310" y="753"/>
                </a:lnTo>
                <a:lnTo>
                  <a:pt x="299" y="719"/>
                </a:lnTo>
                <a:lnTo>
                  <a:pt x="297" y="705"/>
                </a:lnTo>
                <a:lnTo>
                  <a:pt x="294" y="694"/>
                </a:lnTo>
                <a:lnTo>
                  <a:pt x="294" y="694"/>
                </a:lnTo>
                <a:lnTo>
                  <a:pt x="288" y="572"/>
                </a:lnTo>
                <a:lnTo>
                  <a:pt x="288" y="572"/>
                </a:lnTo>
                <a:lnTo>
                  <a:pt x="317" y="573"/>
                </a:lnTo>
                <a:lnTo>
                  <a:pt x="337" y="573"/>
                </a:lnTo>
                <a:lnTo>
                  <a:pt x="343" y="573"/>
                </a:lnTo>
                <a:lnTo>
                  <a:pt x="346" y="572"/>
                </a:lnTo>
                <a:lnTo>
                  <a:pt x="346" y="572"/>
                </a:lnTo>
                <a:lnTo>
                  <a:pt x="346" y="572"/>
                </a:lnTo>
                <a:lnTo>
                  <a:pt x="347" y="570"/>
                </a:lnTo>
                <a:lnTo>
                  <a:pt x="349" y="570"/>
                </a:lnTo>
                <a:lnTo>
                  <a:pt x="358" y="572"/>
                </a:lnTo>
                <a:lnTo>
                  <a:pt x="368" y="573"/>
                </a:lnTo>
                <a:lnTo>
                  <a:pt x="373" y="573"/>
                </a:lnTo>
                <a:lnTo>
                  <a:pt x="378" y="572"/>
                </a:lnTo>
                <a:lnTo>
                  <a:pt x="378" y="572"/>
                </a:lnTo>
                <a:lnTo>
                  <a:pt x="382" y="568"/>
                </a:lnTo>
                <a:lnTo>
                  <a:pt x="386" y="564"/>
                </a:lnTo>
                <a:lnTo>
                  <a:pt x="395" y="552"/>
                </a:lnTo>
                <a:lnTo>
                  <a:pt x="401" y="539"/>
                </a:lnTo>
                <a:lnTo>
                  <a:pt x="403" y="533"/>
                </a:lnTo>
                <a:lnTo>
                  <a:pt x="403" y="533"/>
                </a:lnTo>
                <a:lnTo>
                  <a:pt x="403" y="532"/>
                </a:lnTo>
                <a:lnTo>
                  <a:pt x="406" y="529"/>
                </a:lnTo>
                <a:lnTo>
                  <a:pt x="407" y="525"/>
                </a:lnTo>
                <a:lnTo>
                  <a:pt x="410" y="520"/>
                </a:lnTo>
                <a:lnTo>
                  <a:pt x="410" y="520"/>
                </a:lnTo>
                <a:lnTo>
                  <a:pt x="415" y="508"/>
                </a:lnTo>
                <a:lnTo>
                  <a:pt x="416" y="501"/>
                </a:lnTo>
                <a:lnTo>
                  <a:pt x="416" y="488"/>
                </a:lnTo>
                <a:lnTo>
                  <a:pt x="449" y="462"/>
                </a:lnTo>
                <a:lnTo>
                  <a:pt x="429" y="450"/>
                </a:lnTo>
                <a:lnTo>
                  <a:pt x="364" y="475"/>
                </a:lnTo>
                <a:lnTo>
                  <a:pt x="346" y="469"/>
                </a:lnTo>
                <a:lnTo>
                  <a:pt x="346" y="469"/>
                </a:lnTo>
                <a:lnTo>
                  <a:pt x="336" y="465"/>
                </a:lnTo>
                <a:lnTo>
                  <a:pt x="327" y="462"/>
                </a:lnTo>
                <a:lnTo>
                  <a:pt x="323" y="462"/>
                </a:lnTo>
                <a:lnTo>
                  <a:pt x="321" y="462"/>
                </a:lnTo>
                <a:lnTo>
                  <a:pt x="321" y="462"/>
                </a:lnTo>
                <a:lnTo>
                  <a:pt x="308" y="467"/>
                </a:lnTo>
                <a:lnTo>
                  <a:pt x="300" y="469"/>
                </a:lnTo>
                <a:lnTo>
                  <a:pt x="263" y="469"/>
                </a:lnTo>
                <a:lnTo>
                  <a:pt x="263" y="469"/>
                </a:lnTo>
                <a:lnTo>
                  <a:pt x="260" y="423"/>
                </a:lnTo>
                <a:lnTo>
                  <a:pt x="259" y="388"/>
                </a:lnTo>
                <a:lnTo>
                  <a:pt x="256" y="367"/>
                </a:lnTo>
                <a:lnTo>
                  <a:pt x="256" y="367"/>
                </a:lnTo>
                <a:lnTo>
                  <a:pt x="248" y="335"/>
                </a:lnTo>
                <a:lnTo>
                  <a:pt x="244" y="319"/>
                </a:lnTo>
                <a:lnTo>
                  <a:pt x="244" y="313"/>
                </a:lnTo>
                <a:lnTo>
                  <a:pt x="244" y="309"/>
                </a:lnTo>
                <a:lnTo>
                  <a:pt x="244" y="309"/>
                </a:lnTo>
                <a:lnTo>
                  <a:pt x="245" y="295"/>
                </a:lnTo>
                <a:lnTo>
                  <a:pt x="245" y="273"/>
                </a:lnTo>
                <a:lnTo>
                  <a:pt x="245" y="252"/>
                </a:lnTo>
                <a:lnTo>
                  <a:pt x="244" y="246"/>
                </a:lnTo>
                <a:lnTo>
                  <a:pt x="244" y="245"/>
                </a:lnTo>
                <a:lnTo>
                  <a:pt x="244" y="245"/>
                </a:lnTo>
                <a:lnTo>
                  <a:pt x="236" y="245"/>
                </a:lnTo>
                <a:lnTo>
                  <a:pt x="224" y="242"/>
                </a:lnTo>
                <a:lnTo>
                  <a:pt x="205" y="239"/>
                </a:lnTo>
                <a:lnTo>
                  <a:pt x="205" y="239"/>
                </a:lnTo>
                <a:lnTo>
                  <a:pt x="204" y="237"/>
                </a:lnTo>
                <a:lnTo>
                  <a:pt x="204" y="235"/>
                </a:lnTo>
                <a:lnTo>
                  <a:pt x="204" y="229"/>
                </a:lnTo>
                <a:lnTo>
                  <a:pt x="205" y="218"/>
                </a:lnTo>
                <a:lnTo>
                  <a:pt x="205" y="218"/>
                </a:lnTo>
                <a:lnTo>
                  <a:pt x="212" y="215"/>
                </a:lnTo>
                <a:lnTo>
                  <a:pt x="220" y="208"/>
                </a:lnTo>
                <a:lnTo>
                  <a:pt x="230" y="200"/>
                </a:lnTo>
                <a:lnTo>
                  <a:pt x="230" y="200"/>
                </a:lnTo>
                <a:lnTo>
                  <a:pt x="233" y="197"/>
                </a:lnTo>
                <a:lnTo>
                  <a:pt x="235" y="193"/>
                </a:lnTo>
                <a:lnTo>
                  <a:pt x="239" y="183"/>
                </a:lnTo>
                <a:lnTo>
                  <a:pt x="241" y="173"/>
                </a:lnTo>
                <a:lnTo>
                  <a:pt x="243" y="161"/>
                </a:lnTo>
                <a:lnTo>
                  <a:pt x="244" y="141"/>
                </a:lnTo>
                <a:lnTo>
                  <a:pt x="244" y="129"/>
                </a:lnTo>
                <a:lnTo>
                  <a:pt x="244" y="129"/>
                </a:lnTo>
                <a:lnTo>
                  <a:pt x="243" y="117"/>
                </a:lnTo>
                <a:lnTo>
                  <a:pt x="243" y="107"/>
                </a:lnTo>
                <a:lnTo>
                  <a:pt x="244" y="98"/>
                </a:lnTo>
                <a:lnTo>
                  <a:pt x="244" y="98"/>
                </a:lnTo>
                <a:lnTo>
                  <a:pt x="245" y="85"/>
                </a:lnTo>
                <a:lnTo>
                  <a:pt x="246" y="68"/>
                </a:lnTo>
                <a:lnTo>
                  <a:pt x="245" y="54"/>
                </a:lnTo>
                <a:lnTo>
                  <a:pt x="244" y="49"/>
                </a:lnTo>
                <a:lnTo>
                  <a:pt x="244" y="46"/>
                </a:lnTo>
                <a:lnTo>
                  <a:pt x="244" y="46"/>
                </a:lnTo>
                <a:lnTo>
                  <a:pt x="238" y="40"/>
                </a:lnTo>
                <a:lnTo>
                  <a:pt x="229" y="30"/>
                </a:lnTo>
                <a:lnTo>
                  <a:pt x="217" y="14"/>
                </a:lnTo>
                <a:lnTo>
                  <a:pt x="217" y="14"/>
                </a:lnTo>
                <a:lnTo>
                  <a:pt x="215" y="12"/>
                </a:lnTo>
                <a:lnTo>
                  <a:pt x="209" y="10"/>
                </a:lnTo>
                <a:lnTo>
                  <a:pt x="199" y="7"/>
                </a:lnTo>
                <a:lnTo>
                  <a:pt x="199" y="7"/>
                </a:lnTo>
                <a:lnTo>
                  <a:pt x="187" y="5"/>
                </a:lnTo>
                <a:lnTo>
                  <a:pt x="178" y="1"/>
                </a:lnTo>
                <a:lnTo>
                  <a:pt x="171" y="0"/>
                </a:lnTo>
                <a:lnTo>
                  <a:pt x="166" y="0"/>
                </a:lnTo>
                <a:lnTo>
                  <a:pt x="160" y="1"/>
                </a:lnTo>
                <a:lnTo>
                  <a:pt x="160" y="1"/>
                </a:lnTo>
                <a:lnTo>
                  <a:pt x="152" y="5"/>
                </a:lnTo>
                <a:lnTo>
                  <a:pt x="147" y="8"/>
                </a:lnTo>
                <a:lnTo>
                  <a:pt x="141" y="14"/>
                </a:lnTo>
                <a:lnTo>
                  <a:pt x="128" y="20"/>
                </a:lnTo>
                <a:lnTo>
                  <a:pt x="128" y="20"/>
                </a:lnTo>
                <a:lnTo>
                  <a:pt x="108" y="30"/>
                </a:lnTo>
                <a:lnTo>
                  <a:pt x="103" y="32"/>
                </a:lnTo>
                <a:lnTo>
                  <a:pt x="95" y="40"/>
                </a:lnTo>
                <a:lnTo>
                  <a:pt x="95" y="40"/>
                </a:lnTo>
                <a:lnTo>
                  <a:pt x="83" y="52"/>
                </a:lnTo>
                <a:lnTo>
                  <a:pt x="80" y="59"/>
                </a:lnTo>
                <a:lnTo>
                  <a:pt x="77" y="65"/>
                </a:lnTo>
                <a:lnTo>
                  <a:pt x="77" y="65"/>
                </a:lnTo>
                <a:lnTo>
                  <a:pt x="74" y="71"/>
                </a:lnTo>
                <a:lnTo>
                  <a:pt x="72" y="74"/>
                </a:lnTo>
                <a:lnTo>
                  <a:pt x="70" y="76"/>
                </a:lnTo>
                <a:lnTo>
                  <a:pt x="70" y="84"/>
                </a:lnTo>
                <a:lnTo>
                  <a:pt x="70" y="84"/>
                </a:lnTo>
                <a:lnTo>
                  <a:pt x="70" y="94"/>
                </a:lnTo>
                <a:lnTo>
                  <a:pt x="69" y="100"/>
                </a:lnTo>
                <a:lnTo>
                  <a:pt x="69" y="105"/>
                </a:lnTo>
                <a:lnTo>
                  <a:pt x="70" y="110"/>
                </a:lnTo>
                <a:lnTo>
                  <a:pt x="70" y="110"/>
                </a:lnTo>
                <a:lnTo>
                  <a:pt x="73" y="114"/>
                </a:lnTo>
                <a:lnTo>
                  <a:pt x="75" y="115"/>
                </a:lnTo>
                <a:lnTo>
                  <a:pt x="77" y="118"/>
                </a:lnTo>
                <a:lnTo>
                  <a:pt x="77" y="123"/>
                </a:lnTo>
                <a:lnTo>
                  <a:pt x="77" y="123"/>
                </a:lnTo>
                <a:lnTo>
                  <a:pt x="78" y="132"/>
                </a:lnTo>
                <a:lnTo>
                  <a:pt x="79" y="141"/>
                </a:lnTo>
                <a:lnTo>
                  <a:pt x="80" y="146"/>
                </a:lnTo>
                <a:lnTo>
                  <a:pt x="82" y="148"/>
                </a:lnTo>
                <a:lnTo>
                  <a:pt x="83" y="148"/>
                </a:lnTo>
                <a:lnTo>
                  <a:pt x="83" y="148"/>
                </a:lnTo>
                <a:lnTo>
                  <a:pt x="92" y="151"/>
                </a:lnTo>
                <a:lnTo>
                  <a:pt x="95" y="153"/>
                </a:lnTo>
                <a:lnTo>
                  <a:pt x="95" y="154"/>
                </a:lnTo>
                <a:lnTo>
                  <a:pt x="95" y="154"/>
                </a:lnTo>
                <a:lnTo>
                  <a:pt x="95" y="154"/>
                </a:lnTo>
                <a:lnTo>
                  <a:pt x="95" y="159"/>
                </a:lnTo>
                <a:lnTo>
                  <a:pt x="95" y="166"/>
                </a:lnTo>
                <a:lnTo>
                  <a:pt x="95" y="174"/>
                </a:lnTo>
                <a:lnTo>
                  <a:pt x="95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2C066D28-EC3B-4D47-AD09-EEA699CBD384}"/>
              </a:ext>
            </a:extLst>
          </p:cNvPr>
          <p:cNvSpPr>
            <a:spLocks noEditPoints="1"/>
          </p:cNvSpPr>
          <p:nvPr/>
        </p:nvSpPr>
        <p:spPr bwMode="auto">
          <a:xfrm>
            <a:off x="8414351" y="4677918"/>
            <a:ext cx="602652" cy="1667804"/>
          </a:xfrm>
          <a:custGeom>
            <a:avLst/>
            <a:gdLst>
              <a:gd name="T0" fmla="*/ 54 w 559"/>
              <a:gd name="T1" fmla="*/ 198 h 1547"/>
              <a:gd name="T2" fmla="*/ 10 w 559"/>
              <a:gd name="T3" fmla="*/ 234 h 1547"/>
              <a:gd name="T4" fmla="*/ 24 w 559"/>
              <a:gd name="T5" fmla="*/ 249 h 1547"/>
              <a:gd name="T6" fmla="*/ 11 w 559"/>
              <a:gd name="T7" fmla="*/ 286 h 1547"/>
              <a:gd name="T8" fmla="*/ 22 w 559"/>
              <a:gd name="T9" fmla="*/ 298 h 1547"/>
              <a:gd name="T10" fmla="*/ 12 w 559"/>
              <a:gd name="T11" fmla="*/ 378 h 1547"/>
              <a:gd name="T12" fmla="*/ 10 w 559"/>
              <a:gd name="T13" fmla="*/ 647 h 1547"/>
              <a:gd name="T14" fmla="*/ 2 w 559"/>
              <a:gd name="T15" fmla="*/ 722 h 1547"/>
              <a:gd name="T16" fmla="*/ 11 w 559"/>
              <a:gd name="T17" fmla="*/ 760 h 1547"/>
              <a:gd name="T18" fmla="*/ 31 w 559"/>
              <a:gd name="T19" fmla="*/ 891 h 1547"/>
              <a:gd name="T20" fmla="*/ 110 w 559"/>
              <a:gd name="T21" fmla="*/ 1030 h 1547"/>
              <a:gd name="T22" fmla="*/ 105 w 559"/>
              <a:gd name="T23" fmla="*/ 1166 h 1547"/>
              <a:gd name="T24" fmla="*/ 88 w 559"/>
              <a:gd name="T25" fmla="*/ 1365 h 1547"/>
              <a:gd name="T26" fmla="*/ 100 w 559"/>
              <a:gd name="T27" fmla="*/ 1470 h 1547"/>
              <a:gd name="T28" fmla="*/ 98 w 559"/>
              <a:gd name="T29" fmla="*/ 1508 h 1547"/>
              <a:gd name="T30" fmla="*/ 125 w 559"/>
              <a:gd name="T31" fmla="*/ 1547 h 1547"/>
              <a:gd name="T32" fmla="*/ 213 w 559"/>
              <a:gd name="T33" fmla="*/ 1541 h 1547"/>
              <a:gd name="T34" fmla="*/ 327 w 559"/>
              <a:gd name="T35" fmla="*/ 1532 h 1547"/>
              <a:gd name="T36" fmla="*/ 489 w 559"/>
              <a:gd name="T37" fmla="*/ 1530 h 1547"/>
              <a:gd name="T38" fmla="*/ 554 w 559"/>
              <a:gd name="T39" fmla="*/ 1505 h 1547"/>
              <a:gd name="T40" fmla="*/ 550 w 559"/>
              <a:gd name="T41" fmla="*/ 1469 h 1547"/>
              <a:gd name="T42" fmla="*/ 509 w 559"/>
              <a:gd name="T43" fmla="*/ 1456 h 1547"/>
              <a:gd name="T44" fmla="*/ 471 w 559"/>
              <a:gd name="T45" fmla="*/ 1450 h 1547"/>
              <a:gd name="T46" fmla="*/ 420 w 559"/>
              <a:gd name="T47" fmla="*/ 1337 h 1547"/>
              <a:gd name="T48" fmla="*/ 397 w 559"/>
              <a:gd name="T49" fmla="*/ 1142 h 1547"/>
              <a:gd name="T50" fmla="*/ 354 w 559"/>
              <a:gd name="T51" fmla="*/ 958 h 1547"/>
              <a:gd name="T52" fmla="*/ 279 w 559"/>
              <a:gd name="T53" fmla="*/ 684 h 1547"/>
              <a:gd name="T54" fmla="*/ 261 w 559"/>
              <a:gd name="T55" fmla="*/ 644 h 1547"/>
              <a:gd name="T56" fmla="*/ 281 w 559"/>
              <a:gd name="T57" fmla="*/ 505 h 1547"/>
              <a:gd name="T58" fmla="*/ 406 w 559"/>
              <a:gd name="T59" fmla="*/ 459 h 1547"/>
              <a:gd name="T60" fmla="*/ 428 w 559"/>
              <a:gd name="T61" fmla="*/ 433 h 1547"/>
              <a:gd name="T62" fmla="*/ 448 w 559"/>
              <a:gd name="T63" fmla="*/ 391 h 1547"/>
              <a:gd name="T64" fmla="*/ 487 w 559"/>
              <a:gd name="T65" fmla="*/ 362 h 1547"/>
              <a:gd name="T66" fmla="*/ 423 w 559"/>
              <a:gd name="T67" fmla="*/ 371 h 1547"/>
              <a:gd name="T68" fmla="*/ 397 w 559"/>
              <a:gd name="T69" fmla="*/ 383 h 1547"/>
              <a:gd name="T70" fmla="*/ 376 w 559"/>
              <a:gd name="T71" fmla="*/ 384 h 1547"/>
              <a:gd name="T72" fmla="*/ 339 w 559"/>
              <a:gd name="T73" fmla="*/ 398 h 1547"/>
              <a:gd name="T74" fmla="*/ 290 w 559"/>
              <a:gd name="T75" fmla="*/ 378 h 1547"/>
              <a:gd name="T76" fmla="*/ 255 w 559"/>
              <a:gd name="T77" fmla="*/ 268 h 1547"/>
              <a:gd name="T78" fmla="*/ 257 w 559"/>
              <a:gd name="T79" fmla="*/ 228 h 1547"/>
              <a:gd name="T80" fmla="*/ 264 w 559"/>
              <a:gd name="T81" fmla="*/ 215 h 1547"/>
              <a:gd name="T82" fmla="*/ 275 w 559"/>
              <a:gd name="T83" fmla="*/ 205 h 1547"/>
              <a:gd name="T84" fmla="*/ 285 w 559"/>
              <a:gd name="T85" fmla="*/ 165 h 1547"/>
              <a:gd name="T86" fmla="*/ 288 w 559"/>
              <a:gd name="T87" fmla="*/ 132 h 1547"/>
              <a:gd name="T88" fmla="*/ 300 w 559"/>
              <a:gd name="T89" fmla="*/ 117 h 1547"/>
              <a:gd name="T90" fmla="*/ 293 w 559"/>
              <a:gd name="T91" fmla="*/ 52 h 1547"/>
              <a:gd name="T92" fmla="*/ 242 w 559"/>
              <a:gd name="T93" fmla="*/ 17 h 1547"/>
              <a:gd name="T94" fmla="*/ 193 w 559"/>
              <a:gd name="T95" fmla="*/ 0 h 1547"/>
              <a:gd name="T96" fmla="*/ 142 w 559"/>
              <a:gd name="T97" fmla="*/ 14 h 1547"/>
              <a:gd name="T98" fmla="*/ 107 w 559"/>
              <a:gd name="T99" fmla="*/ 61 h 1547"/>
              <a:gd name="T100" fmla="*/ 279 w 559"/>
              <a:gd name="T101" fmla="*/ 1183 h 1547"/>
              <a:gd name="T102" fmla="*/ 295 w 559"/>
              <a:gd name="T103" fmla="*/ 1288 h 1547"/>
              <a:gd name="T104" fmla="*/ 314 w 559"/>
              <a:gd name="T105" fmla="*/ 1401 h 1547"/>
              <a:gd name="T106" fmla="*/ 338 w 559"/>
              <a:gd name="T107" fmla="*/ 1454 h 1547"/>
              <a:gd name="T108" fmla="*/ 304 w 559"/>
              <a:gd name="T109" fmla="*/ 1485 h 1547"/>
              <a:gd name="T110" fmla="*/ 256 w 559"/>
              <a:gd name="T111" fmla="*/ 1474 h 1547"/>
              <a:gd name="T112" fmla="*/ 213 w 559"/>
              <a:gd name="T113" fmla="*/ 1401 h 1547"/>
              <a:gd name="T114" fmla="*/ 206 w 559"/>
              <a:gd name="T115" fmla="*/ 1351 h 1547"/>
              <a:gd name="T116" fmla="*/ 220 w 559"/>
              <a:gd name="T117" fmla="*/ 1229 h 1547"/>
              <a:gd name="T118" fmla="*/ 233 w 559"/>
              <a:gd name="T119" fmla="*/ 1187 h 1547"/>
              <a:gd name="T120" fmla="*/ 274 w 559"/>
              <a:gd name="T121" fmla="*/ 1142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9" h="1547">
                <a:moveTo>
                  <a:pt x="107" y="175"/>
                </a:moveTo>
                <a:lnTo>
                  <a:pt x="107" y="175"/>
                </a:lnTo>
                <a:lnTo>
                  <a:pt x="85" y="186"/>
                </a:lnTo>
                <a:lnTo>
                  <a:pt x="69" y="194"/>
                </a:lnTo>
                <a:lnTo>
                  <a:pt x="60" y="197"/>
                </a:lnTo>
                <a:lnTo>
                  <a:pt x="54" y="198"/>
                </a:lnTo>
                <a:lnTo>
                  <a:pt x="54" y="198"/>
                </a:lnTo>
                <a:lnTo>
                  <a:pt x="49" y="199"/>
                </a:lnTo>
                <a:lnTo>
                  <a:pt x="42" y="203"/>
                </a:lnTo>
                <a:lnTo>
                  <a:pt x="32" y="209"/>
                </a:lnTo>
                <a:lnTo>
                  <a:pt x="22" y="219"/>
                </a:lnTo>
                <a:lnTo>
                  <a:pt x="14" y="228"/>
                </a:lnTo>
                <a:lnTo>
                  <a:pt x="14" y="228"/>
                </a:lnTo>
                <a:lnTo>
                  <a:pt x="10" y="234"/>
                </a:lnTo>
                <a:lnTo>
                  <a:pt x="10" y="235"/>
                </a:lnTo>
                <a:lnTo>
                  <a:pt x="11" y="237"/>
                </a:lnTo>
                <a:lnTo>
                  <a:pt x="15" y="238"/>
                </a:lnTo>
                <a:lnTo>
                  <a:pt x="20" y="241"/>
                </a:lnTo>
                <a:lnTo>
                  <a:pt x="20" y="241"/>
                </a:lnTo>
                <a:lnTo>
                  <a:pt x="22" y="246"/>
                </a:lnTo>
                <a:lnTo>
                  <a:pt x="24" y="249"/>
                </a:lnTo>
                <a:lnTo>
                  <a:pt x="22" y="253"/>
                </a:lnTo>
                <a:lnTo>
                  <a:pt x="19" y="253"/>
                </a:lnTo>
                <a:lnTo>
                  <a:pt x="19" y="253"/>
                </a:lnTo>
                <a:lnTo>
                  <a:pt x="17" y="254"/>
                </a:lnTo>
                <a:lnTo>
                  <a:pt x="16" y="256"/>
                </a:lnTo>
                <a:lnTo>
                  <a:pt x="14" y="261"/>
                </a:lnTo>
                <a:lnTo>
                  <a:pt x="11" y="286"/>
                </a:lnTo>
                <a:lnTo>
                  <a:pt x="11" y="286"/>
                </a:lnTo>
                <a:lnTo>
                  <a:pt x="11" y="292"/>
                </a:lnTo>
                <a:lnTo>
                  <a:pt x="11" y="297"/>
                </a:lnTo>
                <a:lnTo>
                  <a:pt x="14" y="298"/>
                </a:lnTo>
                <a:lnTo>
                  <a:pt x="16" y="300"/>
                </a:lnTo>
                <a:lnTo>
                  <a:pt x="20" y="298"/>
                </a:lnTo>
                <a:lnTo>
                  <a:pt x="22" y="298"/>
                </a:lnTo>
                <a:lnTo>
                  <a:pt x="22" y="298"/>
                </a:lnTo>
                <a:lnTo>
                  <a:pt x="22" y="298"/>
                </a:lnTo>
                <a:lnTo>
                  <a:pt x="22" y="308"/>
                </a:lnTo>
                <a:lnTo>
                  <a:pt x="20" y="326"/>
                </a:lnTo>
                <a:lnTo>
                  <a:pt x="14" y="362"/>
                </a:lnTo>
                <a:lnTo>
                  <a:pt x="14" y="362"/>
                </a:lnTo>
                <a:lnTo>
                  <a:pt x="12" y="378"/>
                </a:lnTo>
                <a:lnTo>
                  <a:pt x="12" y="408"/>
                </a:lnTo>
                <a:lnTo>
                  <a:pt x="12" y="493"/>
                </a:lnTo>
                <a:lnTo>
                  <a:pt x="12" y="581"/>
                </a:lnTo>
                <a:lnTo>
                  <a:pt x="12" y="614"/>
                </a:lnTo>
                <a:lnTo>
                  <a:pt x="11" y="632"/>
                </a:lnTo>
                <a:lnTo>
                  <a:pt x="11" y="632"/>
                </a:lnTo>
                <a:lnTo>
                  <a:pt x="10" y="647"/>
                </a:lnTo>
                <a:lnTo>
                  <a:pt x="10" y="663"/>
                </a:lnTo>
                <a:lnTo>
                  <a:pt x="10" y="681"/>
                </a:lnTo>
                <a:lnTo>
                  <a:pt x="7" y="702"/>
                </a:lnTo>
                <a:lnTo>
                  <a:pt x="7" y="702"/>
                </a:lnTo>
                <a:lnTo>
                  <a:pt x="5" y="717"/>
                </a:lnTo>
                <a:lnTo>
                  <a:pt x="3" y="721"/>
                </a:lnTo>
                <a:lnTo>
                  <a:pt x="2" y="722"/>
                </a:lnTo>
                <a:lnTo>
                  <a:pt x="1" y="722"/>
                </a:lnTo>
                <a:lnTo>
                  <a:pt x="0" y="727"/>
                </a:lnTo>
                <a:lnTo>
                  <a:pt x="0" y="727"/>
                </a:lnTo>
                <a:lnTo>
                  <a:pt x="0" y="732"/>
                </a:lnTo>
                <a:lnTo>
                  <a:pt x="1" y="737"/>
                </a:lnTo>
                <a:lnTo>
                  <a:pt x="5" y="747"/>
                </a:lnTo>
                <a:lnTo>
                  <a:pt x="11" y="760"/>
                </a:lnTo>
                <a:lnTo>
                  <a:pt x="11" y="760"/>
                </a:lnTo>
                <a:lnTo>
                  <a:pt x="14" y="799"/>
                </a:lnTo>
                <a:lnTo>
                  <a:pt x="16" y="831"/>
                </a:lnTo>
                <a:lnTo>
                  <a:pt x="19" y="857"/>
                </a:lnTo>
                <a:lnTo>
                  <a:pt x="19" y="857"/>
                </a:lnTo>
                <a:lnTo>
                  <a:pt x="22" y="870"/>
                </a:lnTo>
                <a:lnTo>
                  <a:pt x="31" y="891"/>
                </a:lnTo>
                <a:lnTo>
                  <a:pt x="42" y="914"/>
                </a:lnTo>
                <a:lnTo>
                  <a:pt x="56" y="941"/>
                </a:lnTo>
                <a:lnTo>
                  <a:pt x="83" y="989"/>
                </a:lnTo>
                <a:lnTo>
                  <a:pt x="93" y="1006"/>
                </a:lnTo>
                <a:lnTo>
                  <a:pt x="100" y="1016"/>
                </a:lnTo>
                <a:lnTo>
                  <a:pt x="100" y="1016"/>
                </a:lnTo>
                <a:lnTo>
                  <a:pt x="110" y="1030"/>
                </a:lnTo>
                <a:lnTo>
                  <a:pt x="120" y="1048"/>
                </a:lnTo>
                <a:lnTo>
                  <a:pt x="128" y="1065"/>
                </a:lnTo>
                <a:lnTo>
                  <a:pt x="129" y="1072"/>
                </a:lnTo>
                <a:lnTo>
                  <a:pt x="129" y="1075"/>
                </a:lnTo>
                <a:lnTo>
                  <a:pt x="129" y="1075"/>
                </a:lnTo>
                <a:lnTo>
                  <a:pt x="115" y="1129"/>
                </a:lnTo>
                <a:lnTo>
                  <a:pt x="105" y="1166"/>
                </a:lnTo>
                <a:lnTo>
                  <a:pt x="98" y="1190"/>
                </a:lnTo>
                <a:lnTo>
                  <a:pt x="98" y="1190"/>
                </a:lnTo>
                <a:lnTo>
                  <a:pt x="95" y="1201"/>
                </a:lnTo>
                <a:lnTo>
                  <a:pt x="93" y="1221"/>
                </a:lnTo>
                <a:lnTo>
                  <a:pt x="90" y="1273"/>
                </a:lnTo>
                <a:lnTo>
                  <a:pt x="88" y="1365"/>
                </a:lnTo>
                <a:lnTo>
                  <a:pt x="88" y="1365"/>
                </a:lnTo>
                <a:lnTo>
                  <a:pt x="88" y="1391"/>
                </a:lnTo>
                <a:lnTo>
                  <a:pt x="88" y="1417"/>
                </a:lnTo>
                <a:lnTo>
                  <a:pt x="89" y="1439"/>
                </a:lnTo>
                <a:lnTo>
                  <a:pt x="90" y="1449"/>
                </a:lnTo>
                <a:lnTo>
                  <a:pt x="90" y="1449"/>
                </a:lnTo>
                <a:lnTo>
                  <a:pt x="96" y="1461"/>
                </a:lnTo>
                <a:lnTo>
                  <a:pt x="100" y="1470"/>
                </a:lnTo>
                <a:lnTo>
                  <a:pt x="102" y="1475"/>
                </a:lnTo>
                <a:lnTo>
                  <a:pt x="102" y="1475"/>
                </a:lnTo>
                <a:lnTo>
                  <a:pt x="100" y="1479"/>
                </a:lnTo>
                <a:lnTo>
                  <a:pt x="99" y="1480"/>
                </a:lnTo>
                <a:lnTo>
                  <a:pt x="95" y="1481"/>
                </a:lnTo>
                <a:lnTo>
                  <a:pt x="95" y="1481"/>
                </a:lnTo>
                <a:lnTo>
                  <a:pt x="98" y="1508"/>
                </a:lnTo>
                <a:lnTo>
                  <a:pt x="102" y="1528"/>
                </a:lnTo>
                <a:lnTo>
                  <a:pt x="104" y="1541"/>
                </a:lnTo>
                <a:lnTo>
                  <a:pt x="104" y="1541"/>
                </a:lnTo>
                <a:lnTo>
                  <a:pt x="108" y="1544"/>
                </a:lnTo>
                <a:lnTo>
                  <a:pt x="113" y="1546"/>
                </a:lnTo>
                <a:lnTo>
                  <a:pt x="118" y="1547"/>
                </a:lnTo>
                <a:lnTo>
                  <a:pt x="125" y="1547"/>
                </a:lnTo>
                <a:lnTo>
                  <a:pt x="138" y="1546"/>
                </a:lnTo>
                <a:lnTo>
                  <a:pt x="142" y="1544"/>
                </a:lnTo>
                <a:lnTo>
                  <a:pt x="143" y="1543"/>
                </a:lnTo>
                <a:lnTo>
                  <a:pt x="143" y="1543"/>
                </a:lnTo>
                <a:lnTo>
                  <a:pt x="149" y="1542"/>
                </a:lnTo>
                <a:lnTo>
                  <a:pt x="164" y="1541"/>
                </a:lnTo>
                <a:lnTo>
                  <a:pt x="213" y="1541"/>
                </a:lnTo>
                <a:lnTo>
                  <a:pt x="267" y="1539"/>
                </a:lnTo>
                <a:lnTo>
                  <a:pt x="305" y="1538"/>
                </a:lnTo>
                <a:lnTo>
                  <a:pt x="305" y="1538"/>
                </a:lnTo>
                <a:lnTo>
                  <a:pt x="315" y="1538"/>
                </a:lnTo>
                <a:lnTo>
                  <a:pt x="321" y="1536"/>
                </a:lnTo>
                <a:lnTo>
                  <a:pt x="325" y="1534"/>
                </a:lnTo>
                <a:lnTo>
                  <a:pt x="327" y="1532"/>
                </a:lnTo>
                <a:lnTo>
                  <a:pt x="327" y="1530"/>
                </a:lnTo>
                <a:lnTo>
                  <a:pt x="327" y="1528"/>
                </a:lnTo>
                <a:lnTo>
                  <a:pt x="325" y="1527"/>
                </a:lnTo>
                <a:lnTo>
                  <a:pt x="338" y="1527"/>
                </a:lnTo>
                <a:lnTo>
                  <a:pt x="447" y="1533"/>
                </a:lnTo>
                <a:lnTo>
                  <a:pt x="447" y="1533"/>
                </a:lnTo>
                <a:lnTo>
                  <a:pt x="489" y="1530"/>
                </a:lnTo>
                <a:lnTo>
                  <a:pt x="518" y="1527"/>
                </a:lnTo>
                <a:lnTo>
                  <a:pt x="528" y="1525"/>
                </a:lnTo>
                <a:lnTo>
                  <a:pt x="531" y="1524"/>
                </a:lnTo>
                <a:lnTo>
                  <a:pt x="531" y="1524"/>
                </a:lnTo>
                <a:lnTo>
                  <a:pt x="536" y="1520"/>
                </a:lnTo>
                <a:lnTo>
                  <a:pt x="545" y="1513"/>
                </a:lnTo>
                <a:lnTo>
                  <a:pt x="554" y="1505"/>
                </a:lnTo>
                <a:lnTo>
                  <a:pt x="558" y="1503"/>
                </a:lnTo>
                <a:lnTo>
                  <a:pt x="559" y="1500"/>
                </a:lnTo>
                <a:lnTo>
                  <a:pt x="559" y="1500"/>
                </a:lnTo>
                <a:lnTo>
                  <a:pt x="559" y="1493"/>
                </a:lnTo>
                <a:lnTo>
                  <a:pt x="555" y="1480"/>
                </a:lnTo>
                <a:lnTo>
                  <a:pt x="553" y="1474"/>
                </a:lnTo>
                <a:lnTo>
                  <a:pt x="550" y="1469"/>
                </a:lnTo>
                <a:lnTo>
                  <a:pt x="547" y="1464"/>
                </a:lnTo>
                <a:lnTo>
                  <a:pt x="541" y="1460"/>
                </a:lnTo>
                <a:lnTo>
                  <a:pt x="541" y="1460"/>
                </a:lnTo>
                <a:lnTo>
                  <a:pt x="536" y="1459"/>
                </a:lnTo>
                <a:lnTo>
                  <a:pt x="530" y="1458"/>
                </a:lnTo>
                <a:lnTo>
                  <a:pt x="519" y="1456"/>
                </a:lnTo>
                <a:lnTo>
                  <a:pt x="509" y="1456"/>
                </a:lnTo>
                <a:lnTo>
                  <a:pt x="503" y="1458"/>
                </a:lnTo>
                <a:lnTo>
                  <a:pt x="503" y="1458"/>
                </a:lnTo>
                <a:lnTo>
                  <a:pt x="497" y="1459"/>
                </a:lnTo>
                <a:lnTo>
                  <a:pt x="489" y="1458"/>
                </a:lnTo>
                <a:lnTo>
                  <a:pt x="479" y="1455"/>
                </a:lnTo>
                <a:lnTo>
                  <a:pt x="475" y="1453"/>
                </a:lnTo>
                <a:lnTo>
                  <a:pt x="471" y="1450"/>
                </a:lnTo>
                <a:lnTo>
                  <a:pt x="471" y="1450"/>
                </a:lnTo>
                <a:lnTo>
                  <a:pt x="465" y="1442"/>
                </a:lnTo>
                <a:lnTo>
                  <a:pt x="460" y="1434"/>
                </a:lnTo>
                <a:lnTo>
                  <a:pt x="453" y="1424"/>
                </a:lnTo>
                <a:lnTo>
                  <a:pt x="453" y="1424"/>
                </a:lnTo>
                <a:lnTo>
                  <a:pt x="433" y="1373"/>
                </a:lnTo>
                <a:lnTo>
                  <a:pt x="420" y="1337"/>
                </a:lnTo>
                <a:lnTo>
                  <a:pt x="415" y="1324"/>
                </a:lnTo>
                <a:lnTo>
                  <a:pt x="413" y="1317"/>
                </a:lnTo>
                <a:lnTo>
                  <a:pt x="413" y="1317"/>
                </a:lnTo>
                <a:lnTo>
                  <a:pt x="403" y="1225"/>
                </a:lnTo>
                <a:lnTo>
                  <a:pt x="398" y="1167"/>
                </a:lnTo>
                <a:lnTo>
                  <a:pt x="396" y="1148"/>
                </a:lnTo>
                <a:lnTo>
                  <a:pt x="397" y="1142"/>
                </a:lnTo>
                <a:lnTo>
                  <a:pt x="397" y="1142"/>
                </a:lnTo>
                <a:lnTo>
                  <a:pt x="396" y="1136"/>
                </a:lnTo>
                <a:lnTo>
                  <a:pt x="392" y="1118"/>
                </a:lnTo>
                <a:lnTo>
                  <a:pt x="378" y="1063"/>
                </a:lnTo>
                <a:lnTo>
                  <a:pt x="364" y="1001"/>
                </a:lnTo>
                <a:lnTo>
                  <a:pt x="354" y="958"/>
                </a:lnTo>
                <a:lnTo>
                  <a:pt x="354" y="958"/>
                </a:lnTo>
                <a:lnTo>
                  <a:pt x="349" y="940"/>
                </a:lnTo>
                <a:lnTo>
                  <a:pt x="342" y="909"/>
                </a:lnTo>
                <a:lnTo>
                  <a:pt x="319" y="833"/>
                </a:lnTo>
                <a:lnTo>
                  <a:pt x="289" y="730"/>
                </a:lnTo>
                <a:lnTo>
                  <a:pt x="289" y="730"/>
                </a:lnTo>
                <a:lnTo>
                  <a:pt x="285" y="716"/>
                </a:lnTo>
                <a:lnTo>
                  <a:pt x="279" y="684"/>
                </a:lnTo>
                <a:lnTo>
                  <a:pt x="279" y="684"/>
                </a:lnTo>
                <a:lnTo>
                  <a:pt x="276" y="676"/>
                </a:lnTo>
                <a:lnTo>
                  <a:pt x="274" y="668"/>
                </a:lnTo>
                <a:lnTo>
                  <a:pt x="269" y="655"/>
                </a:lnTo>
                <a:lnTo>
                  <a:pt x="264" y="648"/>
                </a:lnTo>
                <a:lnTo>
                  <a:pt x="261" y="644"/>
                </a:lnTo>
                <a:lnTo>
                  <a:pt x="261" y="644"/>
                </a:lnTo>
                <a:lnTo>
                  <a:pt x="262" y="623"/>
                </a:lnTo>
                <a:lnTo>
                  <a:pt x="269" y="575"/>
                </a:lnTo>
                <a:lnTo>
                  <a:pt x="275" y="527"/>
                </a:lnTo>
                <a:lnTo>
                  <a:pt x="279" y="511"/>
                </a:lnTo>
                <a:lnTo>
                  <a:pt x="280" y="506"/>
                </a:lnTo>
                <a:lnTo>
                  <a:pt x="281" y="505"/>
                </a:lnTo>
                <a:lnTo>
                  <a:pt x="281" y="505"/>
                </a:lnTo>
                <a:lnTo>
                  <a:pt x="378" y="491"/>
                </a:lnTo>
                <a:lnTo>
                  <a:pt x="378" y="491"/>
                </a:lnTo>
                <a:lnTo>
                  <a:pt x="392" y="478"/>
                </a:lnTo>
                <a:lnTo>
                  <a:pt x="401" y="468"/>
                </a:lnTo>
                <a:lnTo>
                  <a:pt x="404" y="463"/>
                </a:lnTo>
                <a:lnTo>
                  <a:pt x="406" y="459"/>
                </a:lnTo>
                <a:lnTo>
                  <a:pt x="406" y="459"/>
                </a:lnTo>
                <a:lnTo>
                  <a:pt x="407" y="454"/>
                </a:lnTo>
                <a:lnTo>
                  <a:pt x="408" y="449"/>
                </a:lnTo>
                <a:lnTo>
                  <a:pt x="413" y="442"/>
                </a:lnTo>
                <a:lnTo>
                  <a:pt x="413" y="442"/>
                </a:lnTo>
                <a:lnTo>
                  <a:pt x="416" y="438"/>
                </a:lnTo>
                <a:lnTo>
                  <a:pt x="422" y="435"/>
                </a:lnTo>
                <a:lnTo>
                  <a:pt x="428" y="433"/>
                </a:lnTo>
                <a:lnTo>
                  <a:pt x="432" y="429"/>
                </a:lnTo>
                <a:lnTo>
                  <a:pt x="432" y="429"/>
                </a:lnTo>
                <a:lnTo>
                  <a:pt x="436" y="424"/>
                </a:lnTo>
                <a:lnTo>
                  <a:pt x="440" y="417"/>
                </a:lnTo>
                <a:lnTo>
                  <a:pt x="447" y="398"/>
                </a:lnTo>
                <a:lnTo>
                  <a:pt x="447" y="398"/>
                </a:lnTo>
                <a:lnTo>
                  <a:pt x="448" y="391"/>
                </a:lnTo>
                <a:lnTo>
                  <a:pt x="448" y="388"/>
                </a:lnTo>
                <a:lnTo>
                  <a:pt x="447" y="385"/>
                </a:lnTo>
                <a:lnTo>
                  <a:pt x="481" y="368"/>
                </a:lnTo>
                <a:lnTo>
                  <a:pt x="481" y="368"/>
                </a:lnTo>
                <a:lnTo>
                  <a:pt x="482" y="365"/>
                </a:lnTo>
                <a:lnTo>
                  <a:pt x="485" y="364"/>
                </a:lnTo>
                <a:lnTo>
                  <a:pt x="487" y="362"/>
                </a:lnTo>
                <a:lnTo>
                  <a:pt x="487" y="362"/>
                </a:lnTo>
                <a:lnTo>
                  <a:pt x="487" y="361"/>
                </a:lnTo>
                <a:lnTo>
                  <a:pt x="485" y="360"/>
                </a:lnTo>
                <a:lnTo>
                  <a:pt x="476" y="357"/>
                </a:lnTo>
                <a:lnTo>
                  <a:pt x="462" y="354"/>
                </a:lnTo>
                <a:lnTo>
                  <a:pt x="423" y="371"/>
                </a:lnTo>
                <a:lnTo>
                  <a:pt x="423" y="371"/>
                </a:lnTo>
                <a:lnTo>
                  <a:pt x="417" y="370"/>
                </a:lnTo>
                <a:lnTo>
                  <a:pt x="409" y="370"/>
                </a:lnTo>
                <a:lnTo>
                  <a:pt x="409" y="370"/>
                </a:lnTo>
                <a:lnTo>
                  <a:pt x="407" y="373"/>
                </a:lnTo>
                <a:lnTo>
                  <a:pt x="402" y="376"/>
                </a:lnTo>
                <a:lnTo>
                  <a:pt x="397" y="383"/>
                </a:lnTo>
                <a:lnTo>
                  <a:pt x="397" y="383"/>
                </a:lnTo>
                <a:lnTo>
                  <a:pt x="386" y="381"/>
                </a:lnTo>
                <a:lnTo>
                  <a:pt x="379" y="380"/>
                </a:lnTo>
                <a:lnTo>
                  <a:pt x="378" y="380"/>
                </a:lnTo>
                <a:lnTo>
                  <a:pt x="377" y="381"/>
                </a:lnTo>
                <a:lnTo>
                  <a:pt x="377" y="381"/>
                </a:lnTo>
                <a:lnTo>
                  <a:pt x="377" y="383"/>
                </a:lnTo>
                <a:lnTo>
                  <a:pt x="376" y="384"/>
                </a:lnTo>
                <a:lnTo>
                  <a:pt x="369" y="385"/>
                </a:lnTo>
                <a:lnTo>
                  <a:pt x="359" y="388"/>
                </a:lnTo>
                <a:lnTo>
                  <a:pt x="355" y="390"/>
                </a:lnTo>
                <a:lnTo>
                  <a:pt x="352" y="393"/>
                </a:lnTo>
                <a:lnTo>
                  <a:pt x="352" y="393"/>
                </a:lnTo>
                <a:lnTo>
                  <a:pt x="347" y="396"/>
                </a:lnTo>
                <a:lnTo>
                  <a:pt x="339" y="398"/>
                </a:lnTo>
                <a:lnTo>
                  <a:pt x="323" y="400"/>
                </a:lnTo>
                <a:lnTo>
                  <a:pt x="308" y="401"/>
                </a:lnTo>
                <a:lnTo>
                  <a:pt x="299" y="403"/>
                </a:lnTo>
                <a:lnTo>
                  <a:pt x="299" y="403"/>
                </a:lnTo>
                <a:lnTo>
                  <a:pt x="298" y="401"/>
                </a:lnTo>
                <a:lnTo>
                  <a:pt x="295" y="396"/>
                </a:lnTo>
                <a:lnTo>
                  <a:pt x="290" y="378"/>
                </a:lnTo>
                <a:lnTo>
                  <a:pt x="283" y="345"/>
                </a:lnTo>
                <a:lnTo>
                  <a:pt x="283" y="345"/>
                </a:lnTo>
                <a:lnTo>
                  <a:pt x="280" y="332"/>
                </a:lnTo>
                <a:lnTo>
                  <a:pt x="274" y="312"/>
                </a:lnTo>
                <a:lnTo>
                  <a:pt x="261" y="279"/>
                </a:lnTo>
                <a:lnTo>
                  <a:pt x="261" y="279"/>
                </a:lnTo>
                <a:lnTo>
                  <a:pt x="255" y="268"/>
                </a:lnTo>
                <a:lnTo>
                  <a:pt x="245" y="252"/>
                </a:lnTo>
                <a:lnTo>
                  <a:pt x="231" y="233"/>
                </a:lnTo>
                <a:lnTo>
                  <a:pt x="232" y="220"/>
                </a:lnTo>
                <a:lnTo>
                  <a:pt x="232" y="220"/>
                </a:lnTo>
                <a:lnTo>
                  <a:pt x="241" y="224"/>
                </a:lnTo>
                <a:lnTo>
                  <a:pt x="250" y="227"/>
                </a:lnTo>
                <a:lnTo>
                  <a:pt x="257" y="228"/>
                </a:lnTo>
                <a:lnTo>
                  <a:pt x="257" y="228"/>
                </a:lnTo>
                <a:lnTo>
                  <a:pt x="260" y="228"/>
                </a:lnTo>
                <a:lnTo>
                  <a:pt x="262" y="227"/>
                </a:lnTo>
                <a:lnTo>
                  <a:pt x="264" y="222"/>
                </a:lnTo>
                <a:lnTo>
                  <a:pt x="265" y="218"/>
                </a:lnTo>
                <a:lnTo>
                  <a:pt x="264" y="215"/>
                </a:lnTo>
                <a:lnTo>
                  <a:pt x="264" y="215"/>
                </a:lnTo>
                <a:lnTo>
                  <a:pt x="266" y="213"/>
                </a:lnTo>
                <a:lnTo>
                  <a:pt x="269" y="210"/>
                </a:lnTo>
                <a:lnTo>
                  <a:pt x="271" y="210"/>
                </a:lnTo>
                <a:lnTo>
                  <a:pt x="271" y="210"/>
                </a:lnTo>
                <a:lnTo>
                  <a:pt x="272" y="209"/>
                </a:lnTo>
                <a:lnTo>
                  <a:pt x="274" y="209"/>
                </a:lnTo>
                <a:lnTo>
                  <a:pt x="275" y="205"/>
                </a:lnTo>
                <a:lnTo>
                  <a:pt x="277" y="198"/>
                </a:lnTo>
                <a:lnTo>
                  <a:pt x="277" y="198"/>
                </a:lnTo>
                <a:lnTo>
                  <a:pt x="283" y="186"/>
                </a:lnTo>
                <a:lnTo>
                  <a:pt x="285" y="179"/>
                </a:lnTo>
                <a:lnTo>
                  <a:pt x="285" y="179"/>
                </a:lnTo>
                <a:lnTo>
                  <a:pt x="285" y="171"/>
                </a:lnTo>
                <a:lnTo>
                  <a:pt x="285" y="165"/>
                </a:lnTo>
                <a:lnTo>
                  <a:pt x="286" y="160"/>
                </a:lnTo>
                <a:lnTo>
                  <a:pt x="286" y="160"/>
                </a:lnTo>
                <a:lnTo>
                  <a:pt x="288" y="154"/>
                </a:lnTo>
                <a:lnTo>
                  <a:pt x="289" y="146"/>
                </a:lnTo>
                <a:lnTo>
                  <a:pt x="288" y="134"/>
                </a:lnTo>
                <a:lnTo>
                  <a:pt x="288" y="134"/>
                </a:lnTo>
                <a:lnTo>
                  <a:pt x="288" y="132"/>
                </a:lnTo>
                <a:lnTo>
                  <a:pt x="290" y="131"/>
                </a:lnTo>
                <a:lnTo>
                  <a:pt x="295" y="129"/>
                </a:lnTo>
                <a:lnTo>
                  <a:pt x="300" y="125"/>
                </a:lnTo>
                <a:lnTo>
                  <a:pt x="301" y="124"/>
                </a:lnTo>
                <a:lnTo>
                  <a:pt x="301" y="122"/>
                </a:lnTo>
                <a:lnTo>
                  <a:pt x="301" y="122"/>
                </a:lnTo>
                <a:lnTo>
                  <a:pt x="300" y="117"/>
                </a:lnTo>
                <a:lnTo>
                  <a:pt x="300" y="114"/>
                </a:lnTo>
                <a:lnTo>
                  <a:pt x="303" y="103"/>
                </a:lnTo>
                <a:lnTo>
                  <a:pt x="303" y="103"/>
                </a:lnTo>
                <a:lnTo>
                  <a:pt x="301" y="95"/>
                </a:lnTo>
                <a:lnTo>
                  <a:pt x="299" y="85"/>
                </a:lnTo>
                <a:lnTo>
                  <a:pt x="293" y="52"/>
                </a:lnTo>
                <a:lnTo>
                  <a:pt x="293" y="52"/>
                </a:lnTo>
                <a:lnTo>
                  <a:pt x="290" y="47"/>
                </a:lnTo>
                <a:lnTo>
                  <a:pt x="289" y="42"/>
                </a:lnTo>
                <a:lnTo>
                  <a:pt x="283" y="36"/>
                </a:lnTo>
                <a:lnTo>
                  <a:pt x="274" y="29"/>
                </a:lnTo>
                <a:lnTo>
                  <a:pt x="266" y="26"/>
                </a:lnTo>
                <a:lnTo>
                  <a:pt x="250" y="19"/>
                </a:lnTo>
                <a:lnTo>
                  <a:pt x="242" y="17"/>
                </a:lnTo>
                <a:lnTo>
                  <a:pt x="242" y="17"/>
                </a:lnTo>
                <a:lnTo>
                  <a:pt x="237" y="14"/>
                </a:lnTo>
                <a:lnTo>
                  <a:pt x="226" y="10"/>
                </a:lnTo>
                <a:lnTo>
                  <a:pt x="211" y="7"/>
                </a:lnTo>
                <a:lnTo>
                  <a:pt x="198" y="2"/>
                </a:lnTo>
                <a:lnTo>
                  <a:pt x="198" y="2"/>
                </a:lnTo>
                <a:lnTo>
                  <a:pt x="193" y="0"/>
                </a:lnTo>
                <a:lnTo>
                  <a:pt x="187" y="0"/>
                </a:lnTo>
                <a:lnTo>
                  <a:pt x="179" y="2"/>
                </a:lnTo>
                <a:lnTo>
                  <a:pt x="173" y="4"/>
                </a:lnTo>
                <a:lnTo>
                  <a:pt x="159" y="8"/>
                </a:lnTo>
                <a:lnTo>
                  <a:pt x="147" y="12"/>
                </a:lnTo>
                <a:lnTo>
                  <a:pt x="147" y="12"/>
                </a:lnTo>
                <a:lnTo>
                  <a:pt x="142" y="14"/>
                </a:lnTo>
                <a:lnTo>
                  <a:pt x="135" y="19"/>
                </a:lnTo>
                <a:lnTo>
                  <a:pt x="129" y="26"/>
                </a:lnTo>
                <a:lnTo>
                  <a:pt x="123" y="32"/>
                </a:lnTo>
                <a:lnTo>
                  <a:pt x="112" y="48"/>
                </a:lnTo>
                <a:lnTo>
                  <a:pt x="108" y="54"/>
                </a:lnTo>
                <a:lnTo>
                  <a:pt x="107" y="61"/>
                </a:lnTo>
                <a:lnTo>
                  <a:pt x="107" y="61"/>
                </a:lnTo>
                <a:lnTo>
                  <a:pt x="104" y="73"/>
                </a:lnTo>
                <a:lnTo>
                  <a:pt x="104" y="91"/>
                </a:lnTo>
                <a:lnTo>
                  <a:pt x="103" y="111"/>
                </a:lnTo>
                <a:lnTo>
                  <a:pt x="107" y="175"/>
                </a:lnTo>
                <a:close/>
                <a:moveTo>
                  <a:pt x="274" y="1142"/>
                </a:moveTo>
                <a:lnTo>
                  <a:pt x="274" y="1142"/>
                </a:lnTo>
                <a:lnTo>
                  <a:pt x="279" y="1183"/>
                </a:lnTo>
                <a:lnTo>
                  <a:pt x="283" y="1214"/>
                </a:lnTo>
                <a:lnTo>
                  <a:pt x="283" y="1225"/>
                </a:lnTo>
                <a:lnTo>
                  <a:pt x="283" y="1233"/>
                </a:lnTo>
                <a:lnTo>
                  <a:pt x="283" y="1233"/>
                </a:lnTo>
                <a:lnTo>
                  <a:pt x="283" y="1240"/>
                </a:lnTo>
                <a:lnTo>
                  <a:pt x="285" y="1253"/>
                </a:lnTo>
                <a:lnTo>
                  <a:pt x="295" y="1288"/>
                </a:lnTo>
                <a:lnTo>
                  <a:pt x="304" y="1327"/>
                </a:lnTo>
                <a:lnTo>
                  <a:pt x="308" y="1344"/>
                </a:lnTo>
                <a:lnTo>
                  <a:pt x="308" y="1357"/>
                </a:lnTo>
                <a:lnTo>
                  <a:pt x="308" y="1357"/>
                </a:lnTo>
                <a:lnTo>
                  <a:pt x="308" y="1376"/>
                </a:lnTo>
                <a:lnTo>
                  <a:pt x="310" y="1390"/>
                </a:lnTo>
                <a:lnTo>
                  <a:pt x="314" y="1401"/>
                </a:lnTo>
                <a:lnTo>
                  <a:pt x="318" y="1410"/>
                </a:lnTo>
                <a:lnTo>
                  <a:pt x="318" y="1410"/>
                </a:lnTo>
                <a:lnTo>
                  <a:pt x="327" y="1427"/>
                </a:lnTo>
                <a:lnTo>
                  <a:pt x="335" y="1442"/>
                </a:lnTo>
                <a:lnTo>
                  <a:pt x="335" y="1442"/>
                </a:lnTo>
                <a:lnTo>
                  <a:pt x="337" y="1448"/>
                </a:lnTo>
                <a:lnTo>
                  <a:pt x="338" y="1454"/>
                </a:lnTo>
                <a:lnTo>
                  <a:pt x="337" y="1471"/>
                </a:lnTo>
                <a:lnTo>
                  <a:pt x="333" y="1494"/>
                </a:lnTo>
                <a:lnTo>
                  <a:pt x="333" y="1494"/>
                </a:lnTo>
                <a:lnTo>
                  <a:pt x="314" y="1486"/>
                </a:lnTo>
                <a:lnTo>
                  <a:pt x="314" y="1486"/>
                </a:lnTo>
                <a:lnTo>
                  <a:pt x="309" y="1485"/>
                </a:lnTo>
                <a:lnTo>
                  <a:pt x="304" y="1485"/>
                </a:lnTo>
                <a:lnTo>
                  <a:pt x="291" y="1485"/>
                </a:lnTo>
                <a:lnTo>
                  <a:pt x="279" y="1486"/>
                </a:lnTo>
                <a:lnTo>
                  <a:pt x="274" y="1485"/>
                </a:lnTo>
                <a:lnTo>
                  <a:pt x="269" y="1485"/>
                </a:lnTo>
                <a:lnTo>
                  <a:pt x="269" y="1485"/>
                </a:lnTo>
                <a:lnTo>
                  <a:pt x="264" y="1481"/>
                </a:lnTo>
                <a:lnTo>
                  <a:pt x="256" y="1474"/>
                </a:lnTo>
                <a:lnTo>
                  <a:pt x="239" y="1455"/>
                </a:lnTo>
                <a:lnTo>
                  <a:pt x="222" y="1435"/>
                </a:lnTo>
                <a:lnTo>
                  <a:pt x="216" y="1427"/>
                </a:lnTo>
                <a:lnTo>
                  <a:pt x="215" y="1424"/>
                </a:lnTo>
                <a:lnTo>
                  <a:pt x="215" y="1424"/>
                </a:lnTo>
                <a:lnTo>
                  <a:pt x="213" y="1410"/>
                </a:lnTo>
                <a:lnTo>
                  <a:pt x="213" y="1401"/>
                </a:lnTo>
                <a:lnTo>
                  <a:pt x="216" y="1391"/>
                </a:lnTo>
                <a:lnTo>
                  <a:pt x="216" y="1391"/>
                </a:lnTo>
                <a:lnTo>
                  <a:pt x="217" y="1385"/>
                </a:lnTo>
                <a:lnTo>
                  <a:pt x="216" y="1380"/>
                </a:lnTo>
                <a:lnTo>
                  <a:pt x="212" y="1368"/>
                </a:lnTo>
                <a:lnTo>
                  <a:pt x="208" y="1357"/>
                </a:lnTo>
                <a:lnTo>
                  <a:pt x="206" y="1351"/>
                </a:lnTo>
                <a:lnTo>
                  <a:pt x="206" y="1344"/>
                </a:lnTo>
                <a:lnTo>
                  <a:pt x="206" y="1344"/>
                </a:lnTo>
                <a:lnTo>
                  <a:pt x="206" y="1327"/>
                </a:lnTo>
                <a:lnTo>
                  <a:pt x="208" y="1302"/>
                </a:lnTo>
                <a:lnTo>
                  <a:pt x="217" y="1249"/>
                </a:lnTo>
                <a:lnTo>
                  <a:pt x="217" y="1249"/>
                </a:lnTo>
                <a:lnTo>
                  <a:pt x="220" y="1229"/>
                </a:lnTo>
                <a:lnTo>
                  <a:pt x="221" y="1214"/>
                </a:lnTo>
                <a:lnTo>
                  <a:pt x="221" y="1202"/>
                </a:lnTo>
                <a:lnTo>
                  <a:pt x="220" y="1197"/>
                </a:lnTo>
                <a:lnTo>
                  <a:pt x="220" y="1197"/>
                </a:lnTo>
                <a:lnTo>
                  <a:pt x="220" y="1195"/>
                </a:lnTo>
                <a:lnTo>
                  <a:pt x="223" y="1194"/>
                </a:lnTo>
                <a:lnTo>
                  <a:pt x="233" y="1187"/>
                </a:lnTo>
                <a:lnTo>
                  <a:pt x="245" y="1181"/>
                </a:lnTo>
                <a:lnTo>
                  <a:pt x="250" y="1177"/>
                </a:lnTo>
                <a:lnTo>
                  <a:pt x="252" y="1172"/>
                </a:lnTo>
                <a:lnTo>
                  <a:pt x="252" y="1172"/>
                </a:lnTo>
                <a:lnTo>
                  <a:pt x="259" y="1163"/>
                </a:lnTo>
                <a:lnTo>
                  <a:pt x="266" y="1153"/>
                </a:lnTo>
                <a:lnTo>
                  <a:pt x="274" y="1142"/>
                </a:lnTo>
                <a:lnTo>
                  <a:pt x="274" y="1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6">
            <a:extLst>
              <a:ext uri="{FF2B5EF4-FFF2-40B4-BE49-F238E27FC236}">
                <a16:creationId xmlns:a16="http://schemas.microsoft.com/office/drawing/2014/main" id="{C46FF332-B36E-4BBE-A103-5D697555E1C0}"/>
              </a:ext>
            </a:extLst>
          </p:cNvPr>
          <p:cNvSpPr>
            <a:spLocks/>
          </p:cNvSpPr>
          <p:nvPr/>
        </p:nvSpPr>
        <p:spPr bwMode="auto">
          <a:xfrm>
            <a:off x="1082570" y="818710"/>
            <a:ext cx="557403" cy="1629536"/>
          </a:xfrm>
          <a:custGeom>
            <a:avLst/>
            <a:gdLst>
              <a:gd name="T0" fmla="*/ 167 w 418"/>
              <a:gd name="T1" fmla="*/ 7 h 1222"/>
              <a:gd name="T2" fmla="*/ 125 w 418"/>
              <a:gd name="T3" fmla="*/ 0 h 1222"/>
              <a:gd name="T4" fmla="*/ 78 w 418"/>
              <a:gd name="T5" fmla="*/ 14 h 1222"/>
              <a:gd name="T6" fmla="*/ 57 w 418"/>
              <a:gd name="T7" fmla="*/ 42 h 1222"/>
              <a:gd name="T8" fmla="*/ 53 w 418"/>
              <a:gd name="T9" fmla="*/ 77 h 1222"/>
              <a:gd name="T10" fmla="*/ 56 w 418"/>
              <a:gd name="T11" fmla="*/ 133 h 1222"/>
              <a:gd name="T12" fmla="*/ 55 w 418"/>
              <a:gd name="T13" fmla="*/ 150 h 1222"/>
              <a:gd name="T14" fmla="*/ 49 w 418"/>
              <a:gd name="T15" fmla="*/ 167 h 1222"/>
              <a:gd name="T16" fmla="*/ 60 w 418"/>
              <a:gd name="T17" fmla="*/ 206 h 1222"/>
              <a:gd name="T18" fmla="*/ 1 w 418"/>
              <a:gd name="T19" fmla="*/ 286 h 1222"/>
              <a:gd name="T20" fmla="*/ 11 w 418"/>
              <a:gd name="T21" fmla="*/ 509 h 1222"/>
              <a:gd name="T22" fmla="*/ 4 w 418"/>
              <a:gd name="T23" fmla="*/ 582 h 1222"/>
              <a:gd name="T24" fmla="*/ 24 w 418"/>
              <a:gd name="T25" fmla="*/ 647 h 1222"/>
              <a:gd name="T26" fmla="*/ 60 w 418"/>
              <a:gd name="T27" fmla="*/ 732 h 1222"/>
              <a:gd name="T28" fmla="*/ 39 w 418"/>
              <a:gd name="T29" fmla="*/ 945 h 1222"/>
              <a:gd name="T30" fmla="*/ 43 w 418"/>
              <a:gd name="T31" fmla="*/ 1035 h 1222"/>
              <a:gd name="T32" fmla="*/ 55 w 418"/>
              <a:gd name="T33" fmla="*/ 1113 h 1222"/>
              <a:gd name="T34" fmla="*/ 54 w 418"/>
              <a:gd name="T35" fmla="*/ 1141 h 1222"/>
              <a:gd name="T36" fmla="*/ 51 w 418"/>
              <a:gd name="T37" fmla="*/ 1176 h 1222"/>
              <a:gd name="T38" fmla="*/ 53 w 418"/>
              <a:gd name="T39" fmla="*/ 1194 h 1222"/>
              <a:gd name="T40" fmla="*/ 88 w 418"/>
              <a:gd name="T41" fmla="*/ 1205 h 1222"/>
              <a:gd name="T42" fmla="*/ 103 w 418"/>
              <a:gd name="T43" fmla="*/ 1220 h 1222"/>
              <a:gd name="T44" fmla="*/ 199 w 418"/>
              <a:gd name="T45" fmla="*/ 1216 h 1222"/>
              <a:gd name="T46" fmla="*/ 298 w 418"/>
              <a:gd name="T47" fmla="*/ 1200 h 1222"/>
              <a:gd name="T48" fmla="*/ 299 w 418"/>
              <a:gd name="T49" fmla="*/ 1181 h 1222"/>
              <a:gd name="T50" fmla="*/ 241 w 418"/>
              <a:gd name="T51" fmla="*/ 1163 h 1222"/>
              <a:gd name="T52" fmla="*/ 212 w 418"/>
              <a:gd name="T53" fmla="*/ 1132 h 1222"/>
              <a:gd name="T54" fmla="*/ 203 w 418"/>
              <a:gd name="T55" fmla="*/ 1125 h 1222"/>
              <a:gd name="T56" fmla="*/ 192 w 418"/>
              <a:gd name="T57" fmla="*/ 1062 h 1222"/>
              <a:gd name="T58" fmla="*/ 198 w 418"/>
              <a:gd name="T59" fmla="*/ 922 h 1222"/>
              <a:gd name="T60" fmla="*/ 212 w 418"/>
              <a:gd name="T61" fmla="*/ 874 h 1222"/>
              <a:gd name="T62" fmla="*/ 241 w 418"/>
              <a:gd name="T63" fmla="*/ 752 h 1222"/>
              <a:gd name="T64" fmla="*/ 272 w 418"/>
              <a:gd name="T65" fmla="*/ 641 h 1222"/>
              <a:gd name="T66" fmla="*/ 288 w 418"/>
              <a:gd name="T67" fmla="*/ 615 h 1222"/>
              <a:gd name="T68" fmla="*/ 281 w 418"/>
              <a:gd name="T69" fmla="*/ 497 h 1222"/>
              <a:gd name="T70" fmla="*/ 317 w 418"/>
              <a:gd name="T71" fmla="*/ 419 h 1222"/>
              <a:gd name="T72" fmla="*/ 344 w 418"/>
              <a:gd name="T73" fmla="*/ 397 h 1222"/>
              <a:gd name="T74" fmla="*/ 359 w 418"/>
              <a:gd name="T75" fmla="*/ 387 h 1222"/>
              <a:gd name="T76" fmla="*/ 369 w 418"/>
              <a:gd name="T77" fmla="*/ 310 h 1222"/>
              <a:gd name="T78" fmla="*/ 327 w 418"/>
              <a:gd name="T79" fmla="*/ 357 h 1222"/>
              <a:gd name="T80" fmla="*/ 321 w 418"/>
              <a:gd name="T81" fmla="*/ 370 h 1222"/>
              <a:gd name="T82" fmla="*/ 316 w 418"/>
              <a:gd name="T83" fmla="*/ 379 h 1222"/>
              <a:gd name="T84" fmla="*/ 282 w 418"/>
              <a:gd name="T85" fmla="*/ 387 h 1222"/>
              <a:gd name="T86" fmla="*/ 259 w 418"/>
              <a:gd name="T87" fmla="*/ 369 h 1222"/>
              <a:gd name="T88" fmla="*/ 234 w 418"/>
              <a:gd name="T89" fmla="*/ 257 h 1222"/>
              <a:gd name="T90" fmla="*/ 174 w 418"/>
              <a:gd name="T91" fmla="*/ 189 h 1222"/>
              <a:gd name="T92" fmla="*/ 169 w 418"/>
              <a:gd name="T93" fmla="*/ 161 h 1222"/>
              <a:gd name="T94" fmla="*/ 184 w 418"/>
              <a:gd name="T95" fmla="*/ 165 h 1222"/>
              <a:gd name="T96" fmla="*/ 196 w 418"/>
              <a:gd name="T97" fmla="*/ 146 h 1222"/>
              <a:gd name="T98" fmla="*/ 200 w 418"/>
              <a:gd name="T99" fmla="*/ 117 h 1222"/>
              <a:gd name="T100" fmla="*/ 211 w 418"/>
              <a:gd name="T101" fmla="*/ 110 h 1222"/>
              <a:gd name="T102" fmla="*/ 207 w 418"/>
              <a:gd name="T103" fmla="*/ 78 h 1222"/>
              <a:gd name="T104" fmla="*/ 210 w 418"/>
              <a:gd name="T105" fmla="*/ 53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8" h="1222">
                <a:moveTo>
                  <a:pt x="198" y="32"/>
                </a:moveTo>
                <a:lnTo>
                  <a:pt x="198" y="32"/>
                </a:lnTo>
                <a:lnTo>
                  <a:pt x="186" y="21"/>
                </a:lnTo>
                <a:lnTo>
                  <a:pt x="174" y="11"/>
                </a:lnTo>
                <a:lnTo>
                  <a:pt x="167" y="7"/>
                </a:lnTo>
                <a:lnTo>
                  <a:pt x="160" y="4"/>
                </a:lnTo>
                <a:lnTo>
                  <a:pt x="160" y="4"/>
                </a:lnTo>
                <a:lnTo>
                  <a:pt x="148" y="1"/>
                </a:lnTo>
                <a:lnTo>
                  <a:pt x="137" y="0"/>
                </a:lnTo>
                <a:lnTo>
                  <a:pt x="125" y="0"/>
                </a:lnTo>
                <a:lnTo>
                  <a:pt x="113" y="1"/>
                </a:lnTo>
                <a:lnTo>
                  <a:pt x="113" y="1"/>
                </a:lnTo>
                <a:lnTo>
                  <a:pt x="100" y="4"/>
                </a:lnTo>
                <a:lnTo>
                  <a:pt x="87" y="9"/>
                </a:lnTo>
                <a:lnTo>
                  <a:pt x="78" y="14"/>
                </a:lnTo>
                <a:lnTo>
                  <a:pt x="74" y="16"/>
                </a:lnTo>
                <a:lnTo>
                  <a:pt x="72" y="19"/>
                </a:lnTo>
                <a:lnTo>
                  <a:pt x="72" y="19"/>
                </a:lnTo>
                <a:lnTo>
                  <a:pt x="62" y="34"/>
                </a:lnTo>
                <a:lnTo>
                  <a:pt x="57" y="42"/>
                </a:lnTo>
                <a:lnTo>
                  <a:pt x="56" y="50"/>
                </a:lnTo>
                <a:lnTo>
                  <a:pt x="56" y="50"/>
                </a:lnTo>
                <a:lnTo>
                  <a:pt x="55" y="63"/>
                </a:lnTo>
                <a:lnTo>
                  <a:pt x="53" y="77"/>
                </a:lnTo>
                <a:lnTo>
                  <a:pt x="53" y="77"/>
                </a:lnTo>
                <a:lnTo>
                  <a:pt x="53" y="84"/>
                </a:lnTo>
                <a:lnTo>
                  <a:pt x="55" y="95"/>
                </a:lnTo>
                <a:lnTo>
                  <a:pt x="60" y="108"/>
                </a:lnTo>
                <a:lnTo>
                  <a:pt x="63" y="122"/>
                </a:lnTo>
                <a:lnTo>
                  <a:pt x="56" y="133"/>
                </a:lnTo>
                <a:lnTo>
                  <a:pt x="60" y="144"/>
                </a:lnTo>
                <a:lnTo>
                  <a:pt x="60" y="153"/>
                </a:lnTo>
                <a:lnTo>
                  <a:pt x="60" y="153"/>
                </a:lnTo>
                <a:lnTo>
                  <a:pt x="57" y="152"/>
                </a:lnTo>
                <a:lnTo>
                  <a:pt x="55" y="150"/>
                </a:lnTo>
                <a:lnTo>
                  <a:pt x="53" y="150"/>
                </a:lnTo>
                <a:lnTo>
                  <a:pt x="50" y="150"/>
                </a:lnTo>
                <a:lnTo>
                  <a:pt x="49" y="153"/>
                </a:lnTo>
                <a:lnTo>
                  <a:pt x="48" y="158"/>
                </a:lnTo>
                <a:lnTo>
                  <a:pt x="49" y="167"/>
                </a:lnTo>
                <a:lnTo>
                  <a:pt x="49" y="167"/>
                </a:lnTo>
                <a:lnTo>
                  <a:pt x="53" y="186"/>
                </a:lnTo>
                <a:lnTo>
                  <a:pt x="55" y="198"/>
                </a:lnTo>
                <a:lnTo>
                  <a:pt x="59" y="204"/>
                </a:lnTo>
                <a:lnTo>
                  <a:pt x="60" y="206"/>
                </a:lnTo>
                <a:lnTo>
                  <a:pt x="60" y="206"/>
                </a:lnTo>
                <a:lnTo>
                  <a:pt x="30" y="244"/>
                </a:lnTo>
                <a:lnTo>
                  <a:pt x="10" y="271"/>
                </a:lnTo>
                <a:lnTo>
                  <a:pt x="3" y="283"/>
                </a:lnTo>
                <a:lnTo>
                  <a:pt x="1" y="286"/>
                </a:lnTo>
                <a:lnTo>
                  <a:pt x="0" y="289"/>
                </a:lnTo>
                <a:lnTo>
                  <a:pt x="0" y="289"/>
                </a:lnTo>
                <a:lnTo>
                  <a:pt x="5" y="358"/>
                </a:lnTo>
                <a:lnTo>
                  <a:pt x="11" y="419"/>
                </a:lnTo>
                <a:lnTo>
                  <a:pt x="11" y="509"/>
                </a:lnTo>
                <a:lnTo>
                  <a:pt x="11" y="509"/>
                </a:lnTo>
                <a:lnTo>
                  <a:pt x="10" y="526"/>
                </a:lnTo>
                <a:lnTo>
                  <a:pt x="7" y="548"/>
                </a:lnTo>
                <a:lnTo>
                  <a:pt x="4" y="582"/>
                </a:lnTo>
                <a:lnTo>
                  <a:pt x="4" y="582"/>
                </a:lnTo>
                <a:lnTo>
                  <a:pt x="5" y="593"/>
                </a:lnTo>
                <a:lnTo>
                  <a:pt x="11" y="614"/>
                </a:lnTo>
                <a:lnTo>
                  <a:pt x="18" y="635"/>
                </a:lnTo>
                <a:lnTo>
                  <a:pt x="22" y="643"/>
                </a:lnTo>
                <a:lnTo>
                  <a:pt x="24" y="647"/>
                </a:lnTo>
                <a:lnTo>
                  <a:pt x="24" y="647"/>
                </a:lnTo>
                <a:lnTo>
                  <a:pt x="39" y="664"/>
                </a:lnTo>
                <a:lnTo>
                  <a:pt x="49" y="676"/>
                </a:lnTo>
                <a:lnTo>
                  <a:pt x="60" y="732"/>
                </a:lnTo>
                <a:lnTo>
                  <a:pt x="60" y="732"/>
                </a:lnTo>
                <a:lnTo>
                  <a:pt x="49" y="895"/>
                </a:lnTo>
                <a:lnTo>
                  <a:pt x="49" y="895"/>
                </a:lnTo>
                <a:lnTo>
                  <a:pt x="45" y="908"/>
                </a:lnTo>
                <a:lnTo>
                  <a:pt x="41" y="931"/>
                </a:lnTo>
                <a:lnTo>
                  <a:pt x="39" y="945"/>
                </a:lnTo>
                <a:lnTo>
                  <a:pt x="37" y="960"/>
                </a:lnTo>
                <a:lnTo>
                  <a:pt x="37" y="977"/>
                </a:lnTo>
                <a:lnTo>
                  <a:pt x="38" y="996"/>
                </a:lnTo>
                <a:lnTo>
                  <a:pt x="38" y="996"/>
                </a:lnTo>
                <a:lnTo>
                  <a:pt x="43" y="1035"/>
                </a:lnTo>
                <a:lnTo>
                  <a:pt x="49" y="1074"/>
                </a:lnTo>
                <a:lnTo>
                  <a:pt x="56" y="1114"/>
                </a:lnTo>
                <a:lnTo>
                  <a:pt x="56" y="1114"/>
                </a:lnTo>
                <a:lnTo>
                  <a:pt x="56" y="1113"/>
                </a:lnTo>
                <a:lnTo>
                  <a:pt x="55" y="1113"/>
                </a:lnTo>
                <a:lnTo>
                  <a:pt x="54" y="1114"/>
                </a:lnTo>
                <a:lnTo>
                  <a:pt x="53" y="1121"/>
                </a:lnTo>
                <a:lnTo>
                  <a:pt x="53" y="1121"/>
                </a:lnTo>
                <a:lnTo>
                  <a:pt x="51" y="1132"/>
                </a:lnTo>
                <a:lnTo>
                  <a:pt x="54" y="1141"/>
                </a:lnTo>
                <a:lnTo>
                  <a:pt x="55" y="1151"/>
                </a:lnTo>
                <a:lnTo>
                  <a:pt x="56" y="1159"/>
                </a:lnTo>
                <a:lnTo>
                  <a:pt x="56" y="1159"/>
                </a:lnTo>
                <a:lnTo>
                  <a:pt x="54" y="1168"/>
                </a:lnTo>
                <a:lnTo>
                  <a:pt x="51" y="1176"/>
                </a:lnTo>
                <a:lnTo>
                  <a:pt x="50" y="1181"/>
                </a:lnTo>
                <a:lnTo>
                  <a:pt x="50" y="1185"/>
                </a:lnTo>
                <a:lnTo>
                  <a:pt x="50" y="1190"/>
                </a:lnTo>
                <a:lnTo>
                  <a:pt x="53" y="1194"/>
                </a:lnTo>
                <a:lnTo>
                  <a:pt x="53" y="1194"/>
                </a:lnTo>
                <a:lnTo>
                  <a:pt x="56" y="1197"/>
                </a:lnTo>
                <a:lnTo>
                  <a:pt x="62" y="1201"/>
                </a:lnTo>
                <a:lnTo>
                  <a:pt x="69" y="1202"/>
                </a:lnTo>
                <a:lnTo>
                  <a:pt x="76" y="1203"/>
                </a:lnTo>
                <a:lnTo>
                  <a:pt x="88" y="1205"/>
                </a:lnTo>
                <a:lnTo>
                  <a:pt x="94" y="1205"/>
                </a:lnTo>
                <a:lnTo>
                  <a:pt x="94" y="1205"/>
                </a:lnTo>
                <a:lnTo>
                  <a:pt x="97" y="1212"/>
                </a:lnTo>
                <a:lnTo>
                  <a:pt x="100" y="1218"/>
                </a:lnTo>
                <a:lnTo>
                  <a:pt x="103" y="1220"/>
                </a:lnTo>
                <a:lnTo>
                  <a:pt x="105" y="1222"/>
                </a:lnTo>
                <a:lnTo>
                  <a:pt x="105" y="1222"/>
                </a:lnTo>
                <a:lnTo>
                  <a:pt x="115" y="1222"/>
                </a:lnTo>
                <a:lnTo>
                  <a:pt x="136" y="1221"/>
                </a:lnTo>
                <a:lnTo>
                  <a:pt x="199" y="1216"/>
                </a:lnTo>
                <a:lnTo>
                  <a:pt x="261" y="1209"/>
                </a:lnTo>
                <a:lnTo>
                  <a:pt x="282" y="1207"/>
                </a:lnTo>
                <a:lnTo>
                  <a:pt x="293" y="1205"/>
                </a:lnTo>
                <a:lnTo>
                  <a:pt x="293" y="1205"/>
                </a:lnTo>
                <a:lnTo>
                  <a:pt x="298" y="1200"/>
                </a:lnTo>
                <a:lnTo>
                  <a:pt x="302" y="1193"/>
                </a:lnTo>
                <a:lnTo>
                  <a:pt x="303" y="1189"/>
                </a:lnTo>
                <a:lnTo>
                  <a:pt x="303" y="1185"/>
                </a:lnTo>
                <a:lnTo>
                  <a:pt x="302" y="1183"/>
                </a:lnTo>
                <a:lnTo>
                  <a:pt x="299" y="1181"/>
                </a:lnTo>
                <a:lnTo>
                  <a:pt x="299" y="1181"/>
                </a:lnTo>
                <a:lnTo>
                  <a:pt x="294" y="1178"/>
                </a:lnTo>
                <a:lnTo>
                  <a:pt x="287" y="1175"/>
                </a:lnTo>
                <a:lnTo>
                  <a:pt x="268" y="1170"/>
                </a:lnTo>
                <a:lnTo>
                  <a:pt x="241" y="1163"/>
                </a:lnTo>
                <a:lnTo>
                  <a:pt x="241" y="1163"/>
                </a:lnTo>
                <a:lnTo>
                  <a:pt x="235" y="1158"/>
                </a:lnTo>
                <a:lnTo>
                  <a:pt x="225" y="1147"/>
                </a:lnTo>
                <a:lnTo>
                  <a:pt x="217" y="1137"/>
                </a:lnTo>
                <a:lnTo>
                  <a:pt x="212" y="1132"/>
                </a:lnTo>
                <a:lnTo>
                  <a:pt x="212" y="1132"/>
                </a:lnTo>
                <a:lnTo>
                  <a:pt x="212" y="1130"/>
                </a:lnTo>
                <a:lnTo>
                  <a:pt x="210" y="1128"/>
                </a:lnTo>
                <a:lnTo>
                  <a:pt x="203" y="1125"/>
                </a:lnTo>
                <a:lnTo>
                  <a:pt x="203" y="1125"/>
                </a:lnTo>
                <a:lnTo>
                  <a:pt x="190" y="1118"/>
                </a:lnTo>
                <a:lnTo>
                  <a:pt x="181" y="1114"/>
                </a:lnTo>
                <a:lnTo>
                  <a:pt x="181" y="1114"/>
                </a:lnTo>
                <a:lnTo>
                  <a:pt x="186" y="1089"/>
                </a:lnTo>
                <a:lnTo>
                  <a:pt x="192" y="1062"/>
                </a:lnTo>
                <a:lnTo>
                  <a:pt x="192" y="1062"/>
                </a:lnTo>
                <a:lnTo>
                  <a:pt x="193" y="1039"/>
                </a:lnTo>
                <a:lnTo>
                  <a:pt x="194" y="991"/>
                </a:lnTo>
                <a:lnTo>
                  <a:pt x="197" y="940"/>
                </a:lnTo>
                <a:lnTo>
                  <a:pt x="198" y="922"/>
                </a:lnTo>
                <a:lnTo>
                  <a:pt x="199" y="913"/>
                </a:lnTo>
                <a:lnTo>
                  <a:pt x="199" y="913"/>
                </a:lnTo>
                <a:lnTo>
                  <a:pt x="205" y="894"/>
                </a:lnTo>
                <a:lnTo>
                  <a:pt x="212" y="874"/>
                </a:lnTo>
                <a:lnTo>
                  <a:pt x="212" y="874"/>
                </a:lnTo>
                <a:lnTo>
                  <a:pt x="216" y="865"/>
                </a:lnTo>
                <a:lnTo>
                  <a:pt x="219" y="850"/>
                </a:lnTo>
                <a:lnTo>
                  <a:pt x="228" y="810"/>
                </a:lnTo>
                <a:lnTo>
                  <a:pt x="241" y="752"/>
                </a:lnTo>
                <a:lnTo>
                  <a:pt x="241" y="752"/>
                </a:lnTo>
                <a:lnTo>
                  <a:pt x="243" y="732"/>
                </a:lnTo>
                <a:lnTo>
                  <a:pt x="248" y="696"/>
                </a:lnTo>
                <a:lnTo>
                  <a:pt x="254" y="644"/>
                </a:lnTo>
                <a:lnTo>
                  <a:pt x="254" y="644"/>
                </a:lnTo>
                <a:lnTo>
                  <a:pt x="272" y="641"/>
                </a:lnTo>
                <a:lnTo>
                  <a:pt x="284" y="639"/>
                </a:lnTo>
                <a:lnTo>
                  <a:pt x="287" y="637"/>
                </a:lnTo>
                <a:lnTo>
                  <a:pt x="290" y="634"/>
                </a:lnTo>
                <a:lnTo>
                  <a:pt x="290" y="634"/>
                </a:lnTo>
                <a:lnTo>
                  <a:pt x="288" y="615"/>
                </a:lnTo>
                <a:lnTo>
                  <a:pt x="286" y="581"/>
                </a:lnTo>
                <a:lnTo>
                  <a:pt x="284" y="542"/>
                </a:lnTo>
                <a:lnTo>
                  <a:pt x="282" y="515"/>
                </a:lnTo>
                <a:lnTo>
                  <a:pt x="282" y="515"/>
                </a:lnTo>
                <a:lnTo>
                  <a:pt x="281" y="497"/>
                </a:lnTo>
                <a:lnTo>
                  <a:pt x="279" y="478"/>
                </a:lnTo>
                <a:lnTo>
                  <a:pt x="275" y="457"/>
                </a:lnTo>
                <a:lnTo>
                  <a:pt x="275" y="457"/>
                </a:lnTo>
                <a:lnTo>
                  <a:pt x="317" y="419"/>
                </a:lnTo>
                <a:lnTo>
                  <a:pt x="317" y="419"/>
                </a:lnTo>
                <a:lnTo>
                  <a:pt x="321" y="413"/>
                </a:lnTo>
                <a:lnTo>
                  <a:pt x="323" y="408"/>
                </a:lnTo>
                <a:lnTo>
                  <a:pt x="324" y="404"/>
                </a:lnTo>
                <a:lnTo>
                  <a:pt x="324" y="404"/>
                </a:lnTo>
                <a:lnTo>
                  <a:pt x="344" y="397"/>
                </a:lnTo>
                <a:lnTo>
                  <a:pt x="344" y="397"/>
                </a:lnTo>
                <a:lnTo>
                  <a:pt x="350" y="395"/>
                </a:lnTo>
                <a:lnTo>
                  <a:pt x="354" y="392"/>
                </a:lnTo>
                <a:lnTo>
                  <a:pt x="359" y="387"/>
                </a:lnTo>
                <a:lnTo>
                  <a:pt x="359" y="387"/>
                </a:lnTo>
                <a:lnTo>
                  <a:pt x="367" y="375"/>
                </a:lnTo>
                <a:lnTo>
                  <a:pt x="373" y="366"/>
                </a:lnTo>
                <a:lnTo>
                  <a:pt x="418" y="328"/>
                </a:lnTo>
                <a:lnTo>
                  <a:pt x="418" y="317"/>
                </a:lnTo>
                <a:lnTo>
                  <a:pt x="369" y="310"/>
                </a:lnTo>
                <a:lnTo>
                  <a:pt x="338" y="338"/>
                </a:lnTo>
                <a:lnTo>
                  <a:pt x="324" y="334"/>
                </a:lnTo>
                <a:lnTo>
                  <a:pt x="331" y="356"/>
                </a:lnTo>
                <a:lnTo>
                  <a:pt x="331" y="356"/>
                </a:lnTo>
                <a:lnTo>
                  <a:pt x="327" y="357"/>
                </a:lnTo>
                <a:lnTo>
                  <a:pt x="323" y="359"/>
                </a:lnTo>
                <a:lnTo>
                  <a:pt x="321" y="363"/>
                </a:lnTo>
                <a:lnTo>
                  <a:pt x="321" y="363"/>
                </a:lnTo>
                <a:lnTo>
                  <a:pt x="319" y="366"/>
                </a:lnTo>
                <a:lnTo>
                  <a:pt x="321" y="370"/>
                </a:lnTo>
                <a:lnTo>
                  <a:pt x="321" y="373"/>
                </a:lnTo>
                <a:lnTo>
                  <a:pt x="321" y="376"/>
                </a:lnTo>
                <a:lnTo>
                  <a:pt x="321" y="376"/>
                </a:lnTo>
                <a:lnTo>
                  <a:pt x="319" y="378"/>
                </a:lnTo>
                <a:lnTo>
                  <a:pt x="316" y="379"/>
                </a:lnTo>
                <a:lnTo>
                  <a:pt x="309" y="383"/>
                </a:lnTo>
                <a:lnTo>
                  <a:pt x="299" y="387"/>
                </a:lnTo>
                <a:lnTo>
                  <a:pt x="299" y="387"/>
                </a:lnTo>
                <a:lnTo>
                  <a:pt x="293" y="387"/>
                </a:lnTo>
                <a:lnTo>
                  <a:pt x="282" y="387"/>
                </a:lnTo>
                <a:lnTo>
                  <a:pt x="282" y="387"/>
                </a:lnTo>
                <a:lnTo>
                  <a:pt x="269" y="388"/>
                </a:lnTo>
                <a:lnTo>
                  <a:pt x="261" y="387"/>
                </a:lnTo>
                <a:lnTo>
                  <a:pt x="261" y="387"/>
                </a:lnTo>
                <a:lnTo>
                  <a:pt x="259" y="369"/>
                </a:lnTo>
                <a:lnTo>
                  <a:pt x="253" y="327"/>
                </a:lnTo>
                <a:lnTo>
                  <a:pt x="248" y="303"/>
                </a:lnTo>
                <a:lnTo>
                  <a:pt x="242" y="282"/>
                </a:lnTo>
                <a:lnTo>
                  <a:pt x="236" y="263"/>
                </a:lnTo>
                <a:lnTo>
                  <a:pt x="234" y="257"/>
                </a:lnTo>
                <a:lnTo>
                  <a:pt x="230" y="251"/>
                </a:lnTo>
                <a:lnTo>
                  <a:pt x="230" y="251"/>
                </a:lnTo>
                <a:lnTo>
                  <a:pt x="203" y="215"/>
                </a:lnTo>
                <a:lnTo>
                  <a:pt x="188" y="195"/>
                </a:lnTo>
                <a:lnTo>
                  <a:pt x="174" y="189"/>
                </a:lnTo>
                <a:lnTo>
                  <a:pt x="174" y="175"/>
                </a:lnTo>
                <a:lnTo>
                  <a:pt x="174" y="175"/>
                </a:lnTo>
                <a:lnTo>
                  <a:pt x="172" y="167"/>
                </a:lnTo>
                <a:lnTo>
                  <a:pt x="169" y="164"/>
                </a:lnTo>
                <a:lnTo>
                  <a:pt x="169" y="161"/>
                </a:lnTo>
                <a:lnTo>
                  <a:pt x="171" y="161"/>
                </a:lnTo>
                <a:lnTo>
                  <a:pt x="171" y="161"/>
                </a:lnTo>
                <a:lnTo>
                  <a:pt x="174" y="164"/>
                </a:lnTo>
                <a:lnTo>
                  <a:pt x="180" y="165"/>
                </a:lnTo>
                <a:lnTo>
                  <a:pt x="184" y="165"/>
                </a:lnTo>
                <a:lnTo>
                  <a:pt x="187" y="164"/>
                </a:lnTo>
                <a:lnTo>
                  <a:pt x="190" y="161"/>
                </a:lnTo>
                <a:lnTo>
                  <a:pt x="192" y="158"/>
                </a:lnTo>
                <a:lnTo>
                  <a:pt x="192" y="158"/>
                </a:lnTo>
                <a:lnTo>
                  <a:pt x="196" y="146"/>
                </a:lnTo>
                <a:lnTo>
                  <a:pt x="198" y="134"/>
                </a:lnTo>
                <a:lnTo>
                  <a:pt x="199" y="125"/>
                </a:lnTo>
                <a:lnTo>
                  <a:pt x="200" y="119"/>
                </a:lnTo>
                <a:lnTo>
                  <a:pt x="200" y="119"/>
                </a:lnTo>
                <a:lnTo>
                  <a:pt x="200" y="117"/>
                </a:lnTo>
                <a:lnTo>
                  <a:pt x="201" y="117"/>
                </a:lnTo>
                <a:lnTo>
                  <a:pt x="206" y="115"/>
                </a:lnTo>
                <a:lnTo>
                  <a:pt x="211" y="114"/>
                </a:lnTo>
                <a:lnTo>
                  <a:pt x="211" y="111"/>
                </a:lnTo>
                <a:lnTo>
                  <a:pt x="211" y="110"/>
                </a:lnTo>
                <a:lnTo>
                  <a:pt x="211" y="110"/>
                </a:lnTo>
                <a:lnTo>
                  <a:pt x="205" y="101"/>
                </a:lnTo>
                <a:lnTo>
                  <a:pt x="203" y="95"/>
                </a:lnTo>
                <a:lnTo>
                  <a:pt x="203" y="95"/>
                </a:lnTo>
                <a:lnTo>
                  <a:pt x="207" y="78"/>
                </a:lnTo>
                <a:lnTo>
                  <a:pt x="212" y="67"/>
                </a:lnTo>
                <a:lnTo>
                  <a:pt x="212" y="63"/>
                </a:lnTo>
                <a:lnTo>
                  <a:pt x="212" y="60"/>
                </a:lnTo>
                <a:lnTo>
                  <a:pt x="212" y="60"/>
                </a:lnTo>
                <a:lnTo>
                  <a:pt x="210" y="53"/>
                </a:lnTo>
                <a:lnTo>
                  <a:pt x="205" y="44"/>
                </a:lnTo>
                <a:lnTo>
                  <a:pt x="198" y="32"/>
                </a:lnTo>
                <a:lnTo>
                  <a:pt x="198" y="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9F933292-6F70-41B1-A6E1-5D0AE2675DCA}"/>
              </a:ext>
            </a:extLst>
          </p:cNvPr>
          <p:cNvSpPr>
            <a:spLocks/>
          </p:cNvSpPr>
          <p:nvPr/>
        </p:nvSpPr>
        <p:spPr bwMode="auto">
          <a:xfrm>
            <a:off x="2657745" y="810134"/>
            <a:ext cx="516045" cy="1676212"/>
          </a:xfrm>
          <a:custGeom>
            <a:avLst/>
            <a:gdLst>
              <a:gd name="T0" fmla="*/ 185 w 415"/>
              <a:gd name="T1" fmla="*/ 12 h 1348"/>
              <a:gd name="T2" fmla="*/ 143 w 415"/>
              <a:gd name="T3" fmla="*/ 0 h 1348"/>
              <a:gd name="T4" fmla="*/ 99 w 415"/>
              <a:gd name="T5" fmla="*/ 10 h 1348"/>
              <a:gd name="T6" fmla="*/ 65 w 415"/>
              <a:gd name="T7" fmla="*/ 27 h 1348"/>
              <a:gd name="T8" fmla="*/ 51 w 415"/>
              <a:gd name="T9" fmla="*/ 103 h 1348"/>
              <a:gd name="T10" fmla="*/ 68 w 415"/>
              <a:gd name="T11" fmla="*/ 139 h 1348"/>
              <a:gd name="T12" fmla="*/ 80 w 415"/>
              <a:gd name="T13" fmla="*/ 172 h 1348"/>
              <a:gd name="T14" fmla="*/ 92 w 415"/>
              <a:gd name="T15" fmla="*/ 181 h 1348"/>
              <a:gd name="T16" fmla="*/ 98 w 415"/>
              <a:gd name="T17" fmla="*/ 199 h 1348"/>
              <a:gd name="T18" fmla="*/ 100 w 415"/>
              <a:gd name="T19" fmla="*/ 226 h 1348"/>
              <a:gd name="T20" fmla="*/ 70 w 415"/>
              <a:gd name="T21" fmla="*/ 240 h 1348"/>
              <a:gd name="T22" fmla="*/ 12 w 415"/>
              <a:gd name="T23" fmla="*/ 333 h 1348"/>
              <a:gd name="T24" fmla="*/ 7 w 415"/>
              <a:gd name="T25" fmla="*/ 355 h 1348"/>
              <a:gd name="T26" fmla="*/ 61 w 415"/>
              <a:gd name="T27" fmla="*/ 372 h 1348"/>
              <a:gd name="T28" fmla="*/ 80 w 415"/>
              <a:gd name="T29" fmla="*/ 407 h 1348"/>
              <a:gd name="T30" fmla="*/ 109 w 415"/>
              <a:gd name="T31" fmla="*/ 430 h 1348"/>
              <a:gd name="T32" fmla="*/ 124 w 415"/>
              <a:gd name="T33" fmla="*/ 582 h 1348"/>
              <a:gd name="T34" fmla="*/ 122 w 415"/>
              <a:gd name="T35" fmla="*/ 652 h 1348"/>
              <a:gd name="T36" fmla="*/ 132 w 415"/>
              <a:gd name="T37" fmla="*/ 696 h 1348"/>
              <a:gd name="T38" fmla="*/ 154 w 415"/>
              <a:gd name="T39" fmla="*/ 705 h 1348"/>
              <a:gd name="T40" fmla="*/ 172 w 415"/>
              <a:gd name="T41" fmla="*/ 846 h 1348"/>
              <a:gd name="T42" fmla="*/ 174 w 415"/>
              <a:gd name="T43" fmla="*/ 927 h 1348"/>
              <a:gd name="T44" fmla="*/ 142 w 415"/>
              <a:gd name="T45" fmla="*/ 1054 h 1348"/>
              <a:gd name="T46" fmla="*/ 104 w 415"/>
              <a:gd name="T47" fmla="*/ 1223 h 1348"/>
              <a:gd name="T48" fmla="*/ 78 w 415"/>
              <a:gd name="T49" fmla="*/ 1304 h 1348"/>
              <a:gd name="T50" fmla="*/ 85 w 415"/>
              <a:gd name="T51" fmla="*/ 1331 h 1348"/>
              <a:gd name="T52" fmla="*/ 160 w 415"/>
              <a:gd name="T53" fmla="*/ 1343 h 1348"/>
              <a:gd name="T54" fmla="*/ 293 w 415"/>
              <a:gd name="T55" fmla="*/ 1342 h 1348"/>
              <a:gd name="T56" fmla="*/ 291 w 415"/>
              <a:gd name="T57" fmla="*/ 1324 h 1348"/>
              <a:gd name="T58" fmla="*/ 243 w 415"/>
              <a:gd name="T59" fmla="*/ 1285 h 1348"/>
              <a:gd name="T60" fmla="*/ 211 w 415"/>
              <a:gd name="T61" fmla="*/ 1194 h 1348"/>
              <a:gd name="T62" fmla="*/ 243 w 415"/>
              <a:gd name="T63" fmla="*/ 1106 h 1348"/>
              <a:gd name="T64" fmla="*/ 272 w 415"/>
              <a:gd name="T65" fmla="*/ 959 h 1348"/>
              <a:gd name="T66" fmla="*/ 319 w 415"/>
              <a:gd name="T67" fmla="*/ 840 h 1348"/>
              <a:gd name="T68" fmla="*/ 354 w 415"/>
              <a:gd name="T69" fmla="*/ 682 h 1348"/>
              <a:gd name="T70" fmla="*/ 353 w 415"/>
              <a:gd name="T71" fmla="*/ 602 h 1348"/>
              <a:gd name="T72" fmla="*/ 344 w 415"/>
              <a:gd name="T73" fmla="*/ 468 h 1348"/>
              <a:gd name="T74" fmla="*/ 375 w 415"/>
              <a:gd name="T75" fmla="*/ 430 h 1348"/>
              <a:gd name="T76" fmla="*/ 385 w 415"/>
              <a:gd name="T77" fmla="*/ 277 h 1348"/>
              <a:gd name="T78" fmla="*/ 415 w 415"/>
              <a:gd name="T79" fmla="*/ 218 h 1348"/>
              <a:gd name="T80" fmla="*/ 403 w 415"/>
              <a:gd name="T81" fmla="*/ 157 h 1348"/>
              <a:gd name="T82" fmla="*/ 378 w 415"/>
              <a:gd name="T83" fmla="*/ 145 h 1348"/>
              <a:gd name="T84" fmla="*/ 366 w 415"/>
              <a:gd name="T85" fmla="*/ 84 h 1348"/>
              <a:gd name="T86" fmla="*/ 331 w 415"/>
              <a:gd name="T87" fmla="*/ 183 h 1348"/>
              <a:gd name="T88" fmla="*/ 337 w 415"/>
              <a:gd name="T89" fmla="*/ 234 h 1348"/>
              <a:gd name="T90" fmla="*/ 337 w 415"/>
              <a:gd name="T91" fmla="*/ 241 h 1348"/>
              <a:gd name="T92" fmla="*/ 338 w 415"/>
              <a:gd name="T93" fmla="*/ 276 h 1348"/>
              <a:gd name="T94" fmla="*/ 328 w 415"/>
              <a:gd name="T95" fmla="*/ 305 h 1348"/>
              <a:gd name="T96" fmla="*/ 312 w 415"/>
              <a:gd name="T97" fmla="*/ 356 h 1348"/>
              <a:gd name="T98" fmla="*/ 262 w 415"/>
              <a:gd name="T99" fmla="*/ 303 h 1348"/>
              <a:gd name="T100" fmla="*/ 218 w 415"/>
              <a:gd name="T101" fmla="*/ 262 h 1348"/>
              <a:gd name="T102" fmla="*/ 178 w 415"/>
              <a:gd name="T103" fmla="*/ 197 h 1348"/>
              <a:gd name="T104" fmla="*/ 213 w 415"/>
              <a:gd name="T105" fmla="*/ 188 h 1348"/>
              <a:gd name="T106" fmla="*/ 223 w 415"/>
              <a:gd name="T107" fmla="*/ 157 h 1348"/>
              <a:gd name="T108" fmla="*/ 238 w 415"/>
              <a:gd name="T109" fmla="*/ 132 h 1348"/>
              <a:gd name="T110" fmla="*/ 223 w 415"/>
              <a:gd name="T111" fmla="*/ 108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5" h="1348">
                <a:moveTo>
                  <a:pt x="215" y="59"/>
                </a:moveTo>
                <a:lnTo>
                  <a:pt x="215" y="59"/>
                </a:lnTo>
                <a:lnTo>
                  <a:pt x="211" y="51"/>
                </a:lnTo>
                <a:lnTo>
                  <a:pt x="206" y="41"/>
                </a:lnTo>
                <a:lnTo>
                  <a:pt x="200" y="32"/>
                </a:lnTo>
                <a:lnTo>
                  <a:pt x="193" y="21"/>
                </a:lnTo>
                <a:lnTo>
                  <a:pt x="185" y="12"/>
                </a:lnTo>
                <a:lnTo>
                  <a:pt x="180" y="8"/>
                </a:lnTo>
                <a:lnTo>
                  <a:pt x="175" y="4"/>
                </a:lnTo>
                <a:lnTo>
                  <a:pt x="169" y="2"/>
                </a:lnTo>
                <a:lnTo>
                  <a:pt x="165" y="1"/>
                </a:lnTo>
                <a:lnTo>
                  <a:pt x="165" y="1"/>
                </a:lnTo>
                <a:lnTo>
                  <a:pt x="154" y="0"/>
                </a:lnTo>
                <a:lnTo>
                  <a:pt x="143" y="0"/>
                </a:lnTo>
                <a:lnTo>
                  <a:pt x="134" y="1"/>
                </a:lnTo>
                <a:lnTo>
                  <a:pt x="125" y="3"/>
                </a:lnTo>
                <a:lnTo>
                  <a:pt x="112" y="7"/>
                </a:lnTo>
                <a:lnTo>
                  <a:pt x="104" y="10"/>
                </a:lnTo>
                <a:lnTo>
                  <a:pt x="104" y="10"/>
                </a:lnTo>
                <a:lnTo>
                  <a:pt x="103" y="12"/>
                </a:lnTo>
                <a:lnTo>
                  <a:pt x="99" y="10"/>
                </a:lnTo>
                <a:lnTo>
                  <a:pt x="92" y="10"/>
                </a:lnTo>
                <a:lnTo>
                  <a:pt x="87" y="10"/>
                </a:lnTo>
                <a:lnTo>
                  <a:pt x="81" y="13"/>
                </a:lnTo>
                <a:lnTo>
                  <a:pt x="75" y="16"/>
                </a:lnTo>
                <a:lnTo>
                  <a:pt x="68" y="22"/>
                </a:lnTo>
                <a:lnTo>
                  <a:pt x="68" y="22"/>
                </a:lnTo>
                <a:lnTo>
                  <a:pt x="65" y="27"/>
                </a:lnTo>
                <a:lnTo>
                  <a:pt x="61" y="32"/>
                </a:lnTo>
                <a:lnTo>
                  <a:pt x="57" y="45"/>
                </a:lnTo>
                <a:lnTo>
                  <a:pt x="54" y="63"/>
                </a:lnTo>
                <a:lnTo>
                  <a:pt x="51" y="84"/>
                </a:lnTo>
                <a:lnTo>
                  <a:pt x="51" y="84"/>
                </a:lnTo>
                <a:lnTo>
                  <a:pt x="51" y="94"/>
                </a:lnTo>
                <a:lnTo>
                  <a:pt x="51" y="103"/>
                </a:lnTo>
                <a:lnTo>
                  <a:pt x="53" y="109"/>
                </a:lnTo>
                <a:lnTo>
                  <a:pt x="54" y="115"/>
                </a:lnTo>
                <a:lnTo>
                  <a:pt x="56" y="122"/>
                </a:lnTo>
                <a:lnTo>
                  <a:pt x="60" y="128"/>
                </a:lnTo>
                <a:lnTo>
                  <a:pt x="60" y="128"/>
                </a:lnTo>
                <a:lnTo>
                  <a:pt x="63" y="134"/>
                </a:lnTo>
                <a:lnTo>
                  <a:pt x="68" y="139"/>
                </a:lnTo>
                <a:lnTo>
                  <a:pt x="73" y="145"/>
                </a:lnTo>
                <a:lnTo>
                  <a:pt x="74" y="149"/>
                </a:lnTo>
                <a:lnTo>
                  <a:pt x="75" y="152"/>
                </a:lnTo>
                <a:lnTo>
                  <a:pt x="75" y="152"/>
                </a:lnTo>
                <a:lnTo>
                  <a:pt x="79" y="164"/>
                </a:lnTo>
                <a:lnTo>
                  <a:pt x="80" y="172"/>
                </a:lnTo>
                <a:lnTo>
                  <a:pt x="80" y="172"/>
                </a:lnTo>
                <a:lnTo>
                  <a:pt x="80" y="180"/>
                </a:lnTo>
                <a:lnTo>
                  <a:pt x="80" y="185"/>
                </a:lnTo>
                <a:lnTo>
                  <a:pt x="79" y="189"/>
                </a:lnTo>
                <a:lnTo>
                  <a:pt x="79" y="189"/>
                </a:lnTo>
                <a:lnTo>
                  <a:pt x="80" y="189"/>
                </a:lnTo>
                <a:lnTo>
                  <a:pt x="80" y="189"/>
                </a:lnTo>
                <a:lnTo>
                  <a:pt x="92" y="181"/>
                </a:lnTo>
                <a:lnTo>
                  <a:pt x="92" y="189"/>
                </a:lnTo>
                <a:lnTo>
                  <a:pt x="92" y="189"/>
                </a:lnTo>
                <a:lnTo>
                  <a:pt x="93" y="193"/>
                </a:lnTo>
                <a:lnTo>
                  <a:pt x="94" y="196"/>
                </a:lnTo>
                <a:lnTo>
                  <a:pt x="97" y="197"/>
                </a:lnTo>
                <a:lnTo>
                  <a:pt x="97" y="197"/>
                </a:lnTo>
                <a:lnTo>
                  <a:pt x="98" y="199"/>
                </a:lnTo>
                <a:lnTo>
                  <a:pt x="99" y="202"/>
                </a:lnTo>
                <a:lnTo>
                  <a:pt x="100" y="214"/>
                </a:lnTo>
                <a:lnTo>
                  <a:pt x="100" y="214"/>
                </a:lnTo>
                <a:lnTo>
                  <a:pt x="101" y="221"/>
                </a:lnTo>
                <a:lnTo>
                  <a:pt x="101" y="224"/>
                </a:lnTo>
                <a:lnTo>
                  <a:pt x="100" y="226"/>
                </a:lnTo>
                <a:lnTo>
                  <a:pt x="100" y="226"/>
                </a:lnTo>
                <a:lnTo>
                  <a:pt x="97" y="226"/>
                </a:lnTo>
                <a:lnTo>
                  <a:pt x="92" y="227"/>
                </a:lnTo>
                <a:lnTo>
                  <a:pt x="85" y="228"/>
                </a:lnTo>
                <a:lnTo>
                  <a:pt x="80" y="231"/>
                </a:lnTo>
                <a:lnTo>
                  <a:pt x="75" y="234"/>
                </a:lnTo>
                <a:lnTo>
                  <a:pt x="75" y="234"/>
                </a:lnTo>
                <a:lnTo>
                  <a:pt x="70" y="240"/>
                </a:lnTo>
                <a:lnTo>
                  <a:pt x="65" y="250"/>
                </a:lnTo>
                <a:lnTo>
                  <a:pt x="50" y="276"/>
                </a:lnTo>
                <a:lnTo>
                  <a:pt x="36" y="303"/>
                </a:lnTo>
                <a:lnTo>
                  <a:pt x="29" y="315"/>
                </a:lnTo>
                <a:lnTo>
                  <a:pt x="23" y="322"/>
                </a:lnTo>
                <a:lnTo>
                  <a:pt x="23" y="322"/>
                </a:lnTo>
                <a:lnTo>
                  <a:pt x="12" y="333"/>
                </a:lnTo>
                <a:lnTo>
                  <a:pt x="4" y="340"/>
                </a:lnTo>
                <a:lnTo>
                  <a:pt x="1" y="343"/>
                </a:lnTo>
                <a:lnTo>
                  <a:pt x="0" y="345"/>
                </a:lnTo>
                <a:lnTo>
                  <a:pt x="0" y="349"/>
                </a:lnTo>
                <a:lnTo>
                  <a:pt x="3" y="351"/>
                </a:lnTo>
                <a:lnTo>
                  <a:pt x="3" y="351"/>
                </a:lnTo>
                <a:lnTo>
                  <a:pt x="7" y="355"/>
                </a:lnTo>
                <a:lnTo>
                  <a:pt x="14" y="358"/>
                </a:lnTo>
                <a:lnTo>
                  <a:pt x="36" y="363"/>
                </a:lnTo>
                <a:lnTo>
                  <a:pt x="55" y="366"/>
                </a:lnTo>
                <a:lnTo>
                  <a:pt x="63" y="368"/>
                </a:lnTo>
                <a:lnTo>
                  <a:pt x="63" y="368"/>
                </a:lnTo>
                <a:lnTo>
                  <a:pt x="62" y="370"/>
                </a:lnTo>
                <a:lnTo>
                  <a:pt x="61" y="372"/>
                </a:lnTo>
                <a:lnTo>
                  <a:pt x="60" y="376"/>
                </a:lnTo>
                <a:lnTo>
                  <a:pt x="60" y="381"/>
                </a:lnTo>
                <a:lnTo>
                  <a:pt x="61" y="386"/>
                </a:lnTo>
                <a:lnTo>
                  <a:pt x="66" y="393"/>
                </a:lnTo>
                <a:lnTo>
                  <a:pt x="72" y="400"/>
                </a:lnTo>
                <a:lnTo>
                  <a:pt x="72" y="400"/>
                </a:lnTo>
                <a:lnTo>
                  <a:pt x="80" y="407"/>
                </a:lnTo>
                <a:lnTo>
                  <a:pt x="87" y="413"/>
                </a:lnTo>
                <a:lnTo>
                  <a:pt x="99" y="419"/>
                </a:lnTo>
                <a:lnTo>
                  <a:pt x="106" y="422"/>
                </a:lnTo>
                <a:lnTo>
                  <a:pt x="109" y="424"/>
                </a:lnTo>
                <a:lnTo>
                  <a:pt x="109" y="425"/>
                </a:lnTo>
                <a:lnTo>
                  <a:pt x="109" y="425"/>
                </a:lnTo>
                <a:lnTo>
                  <a:pt x="109" y="430"/>
                </a:lnTo>
                <a:lnTo>
                  <a:pt x="109" y="443"/>
                </a:lnTo>
                <a:lnTo>
                  <a:pt x="111" y="480"/>
                </a:lnTo>
                <a:lnTo>
                  <a:pt x="117" y="546"/>
                </a:lnTo>
                <a:lnTo>
                  <a:pt x="117" y="546"/>
                </a:lnTo>
                <a:lnTo>
                  <a:pt x="119" y="559"/>
                </a:lnTo>
                <a:lnTo>
                  <a:pt x="123" y="574"/>
                </a:lnTo>
                <a:lnTo>
                  <a:pt x="124" y="582"/>
                </a:lnTo>
                <a:lnTo>
                  <a:pt x="125" y="590"/>
                </a:lnTo>
                <a:lnTo>
                  <a:pt x="125" y="600"/>
                </a:lnTo>
                <a:lnTo>
                  <a:pt x="125" y="611"/>
                </a:lnTo>
                <a:lnTo>
                  <a:pt x="125" y="611"/>
                </a:lnTo>
                <a:lnTo>
                  <a:pt x="122" y="630"/>
                </a:lnTo>
                <a:lnTo>
                  <a:pt x="120" y="643"/>
                </a:lnTo>
                <a:lnTo>
                  <a:pt x="122" y="652"/>
                </a:lnTo>
                <a:lnTo>
                  <a:pt x="125" y="664"/>
                </a:lnTo>
                <a:lnTo>
                  <a:pt x="125" y="664"/>
                </a:lnTo>
                <a:lnTo>
                  <a:pt x="129" y="675"/>
                </a:lnTo>
                <a:lnTo>
                  <a:pt x="131" y="684"/>
                </a:lnTo>
                <a:lnTo>
                  <a:pt x="131" y="692"/>
                </a:lnTo>
                <a:lnTo>
                  <a:pt x="132" y="696"/>
                </a:lnTo>
                <a:lnTo>
                  <a:pt x="132" y="696"/>
                </a:lnTo>
                <a:lnTo>
                  <a:pt x="135" y="699"/>
                </a:lnTo>
                <a:lnTo>
                  <a:pt x="137" y="701"/>
                </a:lnTo>
                <a:lnTo>
                  <a:pt x="141" y="703"/>
                </a:lnTo>
                <a:lnTo>
                  <a:pt x="146" y="705"/>
                </a:lnTo>
                <a:lnTo>
                  <a:pt x="146" y="705"/>
                </a:lnTo>
                <a:lnTo>
                  <a:pt x="151" y="705"/>
                </a:lnTo>
                <a:lnTo>
                  <a:pt x="154" y="705"/>
                </a:lnTo>
                <a:lnTo>
                  <a:pt x="154" y="705"/>
                </a:lnTo>
                <a:lnTo>
                  <a:pt x="156" y="749"/>
                </a:lnTo>
                <a:lnTo>
                  <a:pt x="160" y="788"/>
                </a:lnTo>
                <a:lnTo>
                  <a:pt x="162" y="806"/>
                </a:lnTo>
                <a:lnTo>
                  <a:pt x="166" y="821"/>
                </a:lnTo>
                <a:lnTo>
                  <a:pt x="166" y="821"/>
                </a:lnTo>
                <a:lnTo>
                  <a:pt x="172" y="846"/>
                </a:lnTo>
                <a:lnTo>
                  <a:pt x="176" y="867"/>
                </a:lnTo>
                <a:lnTo>
                  <a:pt x="178" y="875"/>
                </a:lnTo>
                <a:lnTo>
                  <a:pt x="179" y="884"/>
                </a:lnTo>
                <a:lnTo>
                  <a:pt x="179" y="893"/>
                </a:lnTo>
                <a:lnTo>
                  <a:pt x="178" y="902"/>
                </a:lnTo>
                <a:lnTo>
                  <a:pt x="178" y="902"/>
                </a:lnTo>
                <a:lnTo>
                  <a:pt x="174" y="927"/>
                </a:lnTo>
                <a:lnTo>
                  <a:pt x="169" y="961"/>
                </a:lnTo>
                <a:lnTo>
                  <a:pt x="166" y="979"/>
                </a:lnTo>
                <a:lnTo>
                  <a:pt x="161" y="996"/>
                </a:lnTo>
                <a:lnTo>
                  <a:pt x="155" y="1015"/>
                </a:lnTo>
                <a:lnTo>
                  <a:pt x="149" y="1032"/>
                </a:lnTo>
                <a:lnTo>
                  <a:pt x="149" y="1032"/>
                </a:lnTo>
                <a:lnTo>
                  <a:pt x="142" y="1054"/>
                </a:lnTo>
                <a:lnTo>
                  <a:pt x="136" y="1079"/>
                </a:lnTo>
                <a:lnTo>
                  <a:pt x="124" y="1137"/>
                </a:lnTo>
                <a:lnTo>
                  <a:pt x="113" y="1190"/>
                </a:lnTo>
                <a:lnTo>
                  <a:pt x="109" y="1211"/>
                </a:lnTo>
                <a:lnTo>
                  <a:pt x="106" y="1218"/>
                </a:lnTo>
                <a:lnTo>
                  <a:pt x="104" y="1223"/>
                </a:lnTo>
                <a:lnTo>
                  <a:pt x="104" y="1223"/>
                </a:lnTo>
                <a:lnTo>
                  <a:pt x="100" y="1232"/>
                </a:lnTo>
                <a:lnTo>
                  <a:pt x="97" y="1242"/>
                </a:lnTo>
                <a:lnTo>
                  <a:pt x="90" y="1262"/>
                </a:lnTo>
                <a:lnTo>
                  <a:pt x="84" y="1288"/>
                </a:lnTo>
                <a:lnTo>
                  <a:pt x="84" y="1288"/>
                </a:lnTo>
                <a:lnTo>
                  <a:pt x="81" y="1294"/>
                </a:lnTo>
                <a:lnTo>
                  <a:pt x="78" y="1304"/>
                </a:lnTo>
                <a:lnTo>
                  <a:pt x="75" y="1310"/>
                </a:lnTo>
                <a:lnTo>
                  <a:pt x="74" y="1315"/>
                </a:lnTo>
                <a:lnTo>
                  <a:pt x="74" y="1320"/>
                </a:lnTo>
                <a:lnTo>
                  <a:pt x="75" y="1325"/>
                </a:lnTo>
                <a:lnTo>
                  <a:pt x="75" y="1325"/>
                </a:lnTo>
                <a:lnTo>
                  <a:pt x="79" y="1329"/>
                </a:lnTo>
                <a:lnTo>
                  <a:pt x="85" y="1331"/>
                </a:lnTo>
                <a:lnTo>
                  <a:pt x="91" y="1333"/>
                </a:lnTo>
                <a:lnTo>
                  <a:pt x="98" y="1336"/>
                </a:lnTo>
                <a:lnTo>
                  <a:pt x="113" y="1339"/>
                </a:lnTo>
                <a:lnTo>
                  <a:pt x="125" y="1340"/>
                </a:lnTo>
                <a:lnTo>
                  <a:pt x="125" y="1340"/>
                </a:lnTo>
                <a:lnTo>
                  <a:pt x="138" y="1342"/>
                </a:lnTo>
                <a:lnTo>
                  <a:pt x="160" y="1343"/>
                </a:lnTo>
                <a:lnTo>
                  <a:pt x="218" y="1345"/>
                </a:lnTo>
                <a:lnTo>
                  <a:pt x="218" y="1345"/>
                </a:lnTo>
                <a:lnTo>
                  <a:pt x="248" y="1346"/>
                </a:lnTo>
                <a:lnTo>
                  <a:pt x="272" y="1348"/>
                </a:lnTo>
                <a:lnTo>
                  <a:pt x="281" y="1346"/>
                </a:lnTo>
                <a:lnTo>
                  <a:pt x="288" y="1345"/>
                </a:lnTo>
                <a:lnTo>
                  <a:pt x="293" y="1342"/>
                </a:lnTo>
                <a:lnTo>
                  <a:pt x="296" y="1339"/>
                </a:lnTo>
                <a:lnTo>
                  <a:pt x="296" y="1337"/>
                </a:lnTo>
                <a:lnTo>
                  <a:pt x="296" y="1337"/>
                </a:lnTo>
                <a:lnTo>
                  <a:pt x="298" y="1330"/>
                </a:lnTo>
                <a:lnTo>
                  <a:pt x="298" y="1329"/>
                </a:lnTo>
                <a:lnTo>
                  <a:pt x="297" y="1327"/>
                </a:lnTo>
                <a:lnTo>
                  <a:pt x="291" y="1324"/>
                </a:lnTo>
                <a:lnTo>
                  <a:pt x="285" y="1319"/>
                </a:lnTo>
                <a:lnTo>
                  <a:pt x="275" y="1312"/>
                </a:lnTo>
                <a:lnTo>
                  <a:pt x="275" y="1312"/>
                </a:lnTo>
                <a:lnTo>
                  <a:pt x="260" y="1299"/>
                </a:lnTo>
                <a:lnTo>
                  <a:pt x="253" y="1290"/>
                </a:lnTo>
                <a:lnTo>
                  <a:pt x="248" y="1287"/>
                </a:lnTo>
                <a:lnTo>
                  <a:pt x="243" y="1285"/>
                </a:lnTo>
                <a:lnTo>
                  <a:pt x="243" y="1285"/>
                </a:lnTo>
                <a:lnTo>
                  <a:pt x="210" y="1271"/>
                </a:lnTo>
                <a:lnTo>
                  <a:pt x="194" y="1264"/>
                </a:lnTo>
                <a:lnTo>
                  <a:pt x="194" y="1264"/>
                </a:lnTo>
                <a:lnTo>
                  <a:pt x="202" y="1231"/>
                </a:lnTo>
                <a:lnTo>
                  <a:pt x="207" y="1205"/>
                </a:lnTo>
                <a:lnTo>
                  <a:pt x="211" y="1194"/>
                </a:lnTo>
                <a:lnTo>
                  <a:pt x="215" y="1187"/>
                </a:lnTo>
                <a:lnTo>
                  <a:pt x="215" y="1187"/>
                </a:lnTo>
                <a:lnTo>
                  <a:pt x="222" y="1170"/>
                </a:lnTo>
                <a:lnTo>
                  <a:pt x="230" y="1146"/>
                </a:lnTo>
                <a:lnTo>
                  <a:pt x="238" y="1123"/>
                </a:lnTo>
                <a:lnTo>
                  <a:pt x="243" y="1106"/>
                </a:lnTo>
                <a:lnTo>
                  <a:pt x="243" y="1106"/>
                </a:lnTo>
                <a:lnTo>
                  <a:pt x="246" y="1090"/>
                </a:lnTo>
                <a:lnTo>
                  <a:pt x="248" y="1071"/>
                </a:lnTo>
                <a:lnTo>
                  <a:pt x="250" y="1050"/>
                </a:lnTo>
                <a:lnTo>
                  <a:pt x="255" y="1029"/>
                </a:lnTo>
                <a:lnTo>
                  <a:pt x="255" y="1029"/>
                </a:lnTo>
                <a:lnTo>
                  <a:pt x="266" y="981"/>
                </a:lnTo>
                <a:lnTo>
                  <a:pt x="272" y="959"/>
                </a:lnTo>
                <a:lnTo>
                  <a:pt x="275" y="944"/>
                </a:lnTo>
                <a:lnTo>
                  <a:pt x="275" y="944"/>
                </a:lnTo>
                <a:lnTo>
                  <a:pt x="283" y="926"/>
                </a:lnTo>
                <a:lnTo>
                  <a:pt x="294" y="901"/>
                </a:lnTo>
                <a:lnTo>
                  <a:pt x="316" y="855"/>
                </a:lnTo>
                <a:lnTo>
                  <a:pt x="316" y="855"/>
                </a:lnTo>
                <a:lnTo>
                  <a:pt x="319" y="840"/>
                </a:lnTo>
                <a:lnTo>
                  <a:pt x="323" y="819"/>
                </a:lnTo>
                <a:lnTo>
                  <a:pt x="330" y="763"/>
                </a:lnTo>
                <a:lnTo>
                  <a:pt x="337" y="688"/>
                </a:lnTo>
                <a:lnTo>
                  <a:pt x="337" y="688"/>
                </a:lnTo>
                <a:lnTo>
                  <a:pt x="344" y="687"/>
                </a:lnTo>
                <a:lnTo>
                  <a:pt x="352" y="684"/>
                </a:lnTo>
                <a:lnTo>
                  <a:pt x="354" y="682"/>
                </a:lnTo>
                <a:lnTo>
                  <a:pt x="358" y="680"/>
                </a:lnTo>
                <a:lnTo>
                  <a:pt x="358" y="680"/>
                </a:lnTo>
                <a:lnTo>
                  <a:pt x="359" y="675"/>
                </a:lnTo>
                <a:lnTo>
                  <a:pt x="359" y="665"/>
                </a:lnTo>
                <a:lnTo>
                  <a:pt x="358" y="639"/>
                </a:lnTo>
                <a:lnTo>
                  <a:pt x="353" y="602"/>
                </a:lnTo>
                <a:lnTo>
                  <a:pt x="353" y="602"/>
                </a:lnTo>
                <a:lnTo>
                  <a:pt x="341" y="534"/>
                </a:lnTo>
                <a:lnTo>
                  <a:pt x="341" y="534"/>
                </a:lnTo>
                <a:lnTo>
                  <a:pt x="331" y="497"/>
                </a:lnTo>
                <a:lnTo>
                  <a:pt x="324" y="469"/>
                </a:lnTo>
                <a:lnTo>
                  <a:pt x="324" y="469"/>
                </a:lnTo>
                <a:lnTo>
                  <a:pt x="330" y="469"/>
                </a:lnTo>
                <a:lnTo>
                  <a:pt x="344" y="468"/>
                </a:lnTo>
                <a:lnTo>
                  <a:pt x="359" y="465"/>
                </a:lnTo>
                <a:lnTo>
                  <a:pt x="365" y="463"/>
                </a:lnTo>
                <a:lnTo>
                  <a:pt x="369" y="461"/>
                </a:lnTo>
                <a:lnTo>
                  <a:pt x="369" y="461"/>
                </a:lnTo>
                <a:lnTo>
                  <a:pt x="371" y="457"/>
                </a:lnTo>
                <a:lnTo>
                  <a:pt x="373" y="451"/>
                </a:lnTo>
                <a:lnTo>
                  <a:pt x="375" y="430"/>
                </a:lnTo>
                <a:lnTo>
                  <a:pt x="381" y="369"/>
                </a:lnTo>
                <a:lnTo>
                  <a:pt x="385" y="309"/>
                </a:lnTo>
                <a:lnTo>
                  <a:pt x="386" y="290"/>
                </a:lnTo>
                <a:lnTo>
                  <a:pt x="386" y="282"/>
                </a:lnTo>
                <a:lnTo>
                  <a:pt x="386" y="282"/>
                </a:lnTo>
                <a:lnTo>
                  <a:pt x="385" y="281"/>
                </a:lnTo>
                <a:lnTo>
                  <a:pt x="385" y="277"/>
                </a:lnTo>
                <a:lnTo>
                  <a:pt x="387" y="265"/>
                </a:lnTo>
                <a:lnTo>
                  <a:pt x="390" y="250"/>
                </a:lnTo>
                <a:lnTo>
                  <a:pt x="390" y="250"/>
                </a:lnTo>
                <a:lnTo>
                  <a:pt x="402" y="237"/>
                </a:lnTo>
                <a:lnTo>
                  <a:pt x="410" y="226"/>
                </a:lnTo>
                <a:lnTo>
                  <a:pt x="412" y="221"/>
                </a:lnTo>
                <a:lnTo>
                  <a:pt x="415" y="218"/>
                </a:lnTo>
                <a:lnTo>
                  <a:pt x="415" y="218"/>
                </a:lnTo>
                <a:lnTo>
                  <a:pt x="415" y="206"/>
                </a:lnTo>
                <a:lnTo>
                  <a:pt x="414" y="189"/>
                </a:lnTo>
                <a:lnTo>
                  <a:pt x="410" y="165"/>
                </a:lnTo>
                <a:lnTo>
                  <a:pt x="410" y="165"/>
                </a:lnTo>
                <a:lnTo>
                  <a:pt x="408" y="162"/>
                </a:lnTo>
                <a:lnTo>
                  <a:pt x="403" y="157"/>
                </a:lnTo>
                <a:lnTo>
                  <a:pt x="398" y="152"/>
                </a:lnTo>
                <a:lnTo>
                  <a:pt x="393" y="149"/>
                </a:lnTo>
                <a:lnTo>
                  <a:pt x="393" y="149"/>
                </a:lnTo>
                <a:lnTo>
                  <a:pt x="386" y="144"/>
                </a:lnTo>
                <a:lnTo>
                  <a:pt x="381" y="143"/>
                </a:lnTo>
                <a:lnTo>
                  <a:pt x="379" y="144"/>
                </a:lnTo>
                <a:lnTo>
                  <a:pt x="378" y="145"/>
                </a:lnTo>
                <a:lnTo>
                  <a:pt x="378" y="145"/>
                </a:lnTo>
                <a:lnTo>
                  <a:pt x="377" y="145"/>
                </a:lnTo>
                <a:lnTo>
                  <a:pt x="377" y="143"/>
                </a:lnTo>
                <a:lnTo>
                  <a:pt x="375" y="137"/>
                </a:lnTo>
                <a:lnTo>
                  <a:pt x="377" y="114"/>
                </a:lnTo>
                <a:lnTo>
                  <a:pt x="378" y="80"/>
                </a:lnTo>
                <a:lnTo>
                  <a:pt x="366" y="84"/>
                </a:lnTo>
                <a:lnTo>
                  <a:pt x="366" y="157"/>
                </a:lnTo>
                <a:lnTo>
                  <a:pt x="366" y="157"/>
                </a:lnTo>
                <a:lnTo>
                  <a:pt x="349" y="165"/>
                </a:lnTo>
                <a:lnTo>
                  <a:pt x="338" y="172"/>
                </a:lnTo>
                <a:lnTo>
                  <a:pt x="333" y="177"/>
                </a:lnTo>
                <a:lnTo>
                  <a:pt x="333" y="177"/>
                </a:lnTo>
                <a:lnTo>
                  <a:pt x="331" y="183"/>
                </a:lnTo>
                <a:lnTo>
                  <a:pt x="330" y="191"/>
                </a:lnTo>
                <a:lnTo>
                  <a:pt x="329" y="206"/>
                </a:lnTo>
                <a:lnTo>
                  <a:pt x="329" y="206"/>
                </a:lnTo>
                <a:lnTo>
                  <a:pt x="334" y="221"/>
                </a:lnTo>
                <a:lnTo>
                  <a:pt x="336" y="231"/>
                </a:lnTo>
                <a:lnTo>
                  <a:pt x="337" y="233"/>
                </a:lnTo>
                <a:lnTo>
                  <a:pt x="337" y="234"/>
                </a:lnTo>
                <a:lnTo>
                  <a:pt x="337" y="234"/>
                </a:lnTo>
                <a:lnTo>
                  <a:pt x="336" y="233"/>
                </a:lnTo>
                <a:lnTo>
                  <a:pt x="336" y="233"/>
                </a:lnTo>
                <a:lnTo>
                  <a:pt x="337" y="235"/>
                </a:lnTo>
                <a:lnTo>
                  <a:pt x="337" y="238"/>
                </a:lnTo>
                <a:lnTo>
                  <a:pt x="337" y="241"/>
                </a:lnTo>
                <a:lnTo>
                  <a:pt x="337" y="241"/>
                </a:lnTo>
                <a:lnTo>
                  <a:pt x="336" y="249"/>
                </a:lnTo>
                <a:lnTo>
                  <a:pt x="336" y="255"/>
                </a:lnTo>
                <a:lnTo>
                  <a:pt x="337" y="262"/>
                </a:lnTo>
                <a:lnTo>
                  <a:pt x="337" y="262"/>
                </a:lnTo>
                <a:lnTo>
                  <a:pt x="338" y="269"/>
                </a:lnTo>
                <a:lnTo>
                  <a:pt x="340" y="274"/>
                </a:lnTo>
                <a:lnTo>
                  <a:pt x="338" y="276"/>
                </a:lnTo>
                <a:lnTo>
                  <a:pt x="337" y="278"/>
                </a:lnTo>
                <a:lnTo>
                  <a:pt x="337" y="278"/>
                </a:lnTo>
                <a:lnTo>
                  <a:pt x="333" y="282"/>
                </a:lnTo>
                <a:lnTo>
                  <a:pt x="331" y="284"/>
                </a:lnTo>
                <a:lnTo>
                  <a:pt x="329" y="290"/>
                </a:lnTo>
                <a:lnTo>
                  <a:pt x="329" y="290"/>
                </a:lnTo>
                <a:lnTo>
                  <a:pt x="328" y="305"/>
                </a:lnTo>
                <a:lnTo>
                  <a:pt x="327" y="313"/>
                </a:lnTo>
                <a:lnTo>
                  <a:pt x="325" y="316"/>
                </a:lnTo>
                <a:lnTo>
                  <a:pt x="324" y="319"/>
                </a:lnTo>
                <a:lnTo>
                  <a:pt x="324" y="319"/>
                </a:lnTo>
                <a:lnTo>
                  <a:pt x="321" y="327"/>
                </a:lnTo>
                <a:lnTo>
                  <a:pt x="317" y="339"/>
                </a:lnTo>
                <a:lnTo>
                  <a:pt x="312" y="356"/>
                </a:lnTo>
                <a:lnTo>
                  <a:pt x="312" y="356"/>
                </a:lnTo>
                <a:lnTo>
                  <a:pt x="293" y="338"/>
                </a:lnTo>
                <a:lnTo>
                  <a:pt x="278" y="324"/>
                </a:lnTo>
                <a:lnTo>
                  <a:pt x="272" y="316"/>
                </a:lnTo>
                <a:lnTo>
                  <a:pt x="267" y="311"/>
                </a:lnTo>
                <a:lnTo>
                  <a:pt x="267" y="311"/>
                </a:lnTo>
                <a:lnTo>
                  <a:pt x="262" y="303"/>
                </a:lnTo>
                <a:lnTo>
                  <a:pt x="257" y="297"/>
                </a:lnTo>
                <a:lnTo>
                  <a:pt x="243" y="282"/>
                </a:lnTo>
                <a:lnTo>
                  <a:pt x="243" y="282"/>
                </a:lnTo>
                <a:lnTo>
                  <a:pt x="234" y="274"/>
                </a:lnTo>
                <a:lnTo>
                  <a:pt x="225" y="266"/>
                </a:lnTo>
                <a:lnTo>
                  <a:pt x="218" y="262"/>
                </a:lnTo>
                <a:lnTo>
                  <a:pt x="218" y="262"/>
                </a:lnTo>
                <a:lnTo>
                  <a:pt x="212" y="253"/>
                </a:lnTo>
                <a:lnTo>
                  <a:pt x="207" y="246"/>
                </a:lnTo>
                <a:lnTo>
                  <a:pt x="203" y="241"/>
                </a:lnTo>
                <a:lnTo>
                  <a:pt x="203" y="241"/>
                </a:lnTo>
                <a:lnTo>
                  <a:pt x="190" y="233"/>
                </a:lnTo>
                <a:lnTo>
                  <a:pt x="181" y="226"/>
                </a:lnTo>
                <a:lnTo>
                  <a:pt x="178" y="197"/>
                </a:lnTo>
                <a:lnTo>
                  <a:pt x="178" y="197"/>
                </a:lnTo>
                <a:lnTo>
                  <a:pt x="192" y="197"/>
                </a:lnTo>
                <a:lnTo>
                  <a:pt x="203" y="197"/>
                </a:lnTo>
                <a:lnTo>
                  <a:pt x="207" y="195"/>
                </a:lnTo>
                <a:lnTo>
                  <a:pt x="210" y="193"/>
                </a:lnTo>
                <a:lnTo>
                  <a:pt x="210" y="193"/>
                </a:lnTo>
                <a:lnTo>
                  <a:pt x="213" y="188"/>
                </a:lnTo>
                <a:lnTo>
                  <a:pt x="217" y="182"/>
                </a:lnTo>
                <a:lnTo>
                  <a:pt x="218" y="176"/>
                </a:lnTo>
                <a:lnTo>
                  <a:pt x="218" y="172"/>
                </a:lnTo>
                <a:lnTo>
                  <a:pt x="218" y="172"/>
                </a:lnTo>
                <a:lnTo>
                  <a:pt x="218" y="169"/>
                </a:lnTo>
                <a:lnTo>
                  <a:pt x="221" y="164"/>
                </a:lnTo>
                <a:lnTo>
                  <a:pt x="223" y="157"/>
                </a:lnTo>
                <a:lnTo>
                  <a:pt x="235" y="140"/>
                </a:lnTo>
                <a:lnTo>
                  <a:pt x="235" y="140"/>
                </a:lnTo>
                <a:lnTo>
                  <a:pt x="236" y="140"/>
                </a:lnTo>
                <a:lnTo>
                  <a:pt x="237" y="140"/>
                </a:lnTo>
                <a:lnTo>
                  <a:pt x="240" y="138"/>
                </a:lnTo>
                <a:lnTo>
                  <a:pt x="238" y="132"/>
                </a:lnTo>
                <a:lnTo>
                  <a:pt x="238" y="132"/>
                </a:lnTo>
                <a:lnTo>
                  <a:pt x="237" y="130"/>
                </a:lnTo>
                <a:lnTo>
                  <a:pt x="236" y="126"/>
                </a:lnTo>
                <a:lnTo>
                  <a:pt x="231" y="121"/>
                </a:lnTo>
                <a:lnTo>
                  <a:pt x="225" y="115"/>
                </a:lnTo>
                <a:lnTo>
                  <a:pt x="224" y="112"/>
                </a:lnTo>
                <a:lnTo>
                  <a:pt x="223" y="108"/>
                </a:lnTo>
                <a:lnTo>
                  <a:pt x="223" y="108"/>
                </a:lnTo>
                <a:lnTo>
                  <a:pt x="218" y="80"/>
                </a:lnTo>
                <a:lnTo>
                  <a:pt x="218" y="80"/>
                </a:lnTo>
                <a:lnTo>
                  <a:pt x="215" y="59"/>
                </a:lnTo>
                <a:lnTo>
                  <a:pt x="215" y="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74F3DB83-F448-441D-86FE-5F76BFCF1017}"/>
              </a:ext>
            </a:extLst>
          </p:cNvPr>
          <p:cNvSpPr>
            <a:spLocks noEditPoints="1"/>
          </p:cNvSpPr>
          <p:nvPr/>
        </p:nvSpPr>
        <p:spPr bwMode="auto">
          <a:xfrm>
            <a:off x="4682970" y="750447"/>
            <a:ext cx="580706" cy="1735899"/>
          </a:xfrm>
          <a:custGeom>
            <a:avLst/>
            <a:gdLst>
              <a:gd name="T0" fmla="*/ 103 w 467"/>
              <a:gd name="T1" fmla="*/ 56 h 1396"/>
              <a:gd name="T2" fmla="*/ 69 w 467"/>
              <a:gd name="T3" fmla="*/ 95 h 1396"/>
              <a:gd name="T4" fmla="*/ 46 w 467"/>
              <a:gd name="T5" fmla="*/ 193 h 1396"/>
              <a:gd name="T6" fmla="*/ 3 w 467"/>
              <a:gd name="T7" fmla="*/ 221 h 1396"/>
              <a:gd name="T8" fmla="*/ 13 w 467"/>
              <a:gd name="T9" fmla="*/ 246 h 1396"/>
              <a:gd name="T10" fmla="*/ 55 w 467"/>
              <a:gd name="T11" fmla="*/ 235 h 1396"/>
              <a:gd name="T12" fmla="*/ 34 w 467"/>
              <a:gd name="T13" fmla="*/ 293 h 1396"/>
              <a:gd name="T14" fmla="*/ 13 w 467"/>
              <a:gd name="T15" fmla="*/ 388 h 1396"/>
              <a:gd name="T16" fmla="*/ 36 w 467"/>
              <a:gd name="T17" fmla="*/ 491 h 1396"/>
              <a:gd name="T18" fmla="*/ 61 w 467"/>
              <a:gd name="T19" fmla="*/ 620 h 1396"/>
              <a:gd name="T20" fmla="*/ 55 w 467"/>
              <a:gd name="T21" fmla="*/ 732 h 1396"/>
              <a:gd name="T22" fmla="*/ 69 w 467"/>
              <a:gd name="T23" fmla="*/ 770 h 1396"/>
              <a:gd name="T24" fmla="*/ 111 w 467"/>
              <a:gd name="T25" fmla="*/ 803 h 1396"/>
              <a:gd name="T26" fmla="*/ 128 w 467"/>
              <a:gd name="T27" fmla="*/ 987 h 1396"/>
              <a:gd name="T28" fmla="*/ 110 w 467"/>
              <a:gd name="T29" fmla="*/ 1142 h 1396"/>
              <a:gd name="T30" fmla="*/ 105 w 467"/>
              <a:gd name="T31" fmla="*/ 1276 h 1396"/>
              <a:gd name="T32" fmla="*/ 105 w 467"/>
              <a:gd name="T33" fmla="*/ 1340 h 1396"/>
              <a:gd name="T34" fmla="*/ 248 w 467"/>
              <a:gd name="T35" fmla="*/ 1388 h 1396"/>
              <a:gd name="T36" fmla="*/ 300 w 467"/>
              <a:gd name="T37" fmla="*/ 1392 h 1396"/>
              <a:gd name="T38" fmla="*/ 305 w 467"/>
              <a:gd name="T39" fmla="*/ 1351 h 1396"/>
              <a:gd name="T40" fmla="*/ 234 w 467"/>
              <a:gd name="T41" fmla="*/ 1304 h 1396"/>
              <a:gd name="T42" fmla="*/ 238 w 467"/>
              <a:gd name="T43" fmla="*/ 939 h 1396"/>
              <a:gd name="T44" fmla="*/ 248 w 467"/>
              <a:gd name="T45" fmla="*/ 1100 h 1396"/>
              <a:gd name="T46" fmla="*/ 240 w 467"/>
              <a:gd name="T47" fmla="*/ 1222 h 1396"/>
              <a:gd name="T48" fmla="*/ 254 w 467"/>
              <a:gd name="T49" fmla="*/ 1237 h 1396"/>
              <a:gd name="T50" fmla="*/ 256 w 467"/>
              <a:gd name="T51" fmla="*/ 1279 h 1396"/>
              <a:gd name="T52" fmla="*/ 273 w 467"/>
              <a:gd name="T53" fmla="*/ 1310 h 1396"/>
              <a:gd name="T54" fmla="*/ 406 w 467"/>
              <a:gd name="T55" fmla="*/ 1337 h 1396"/>
              <a:gd name="T56" fmla="*/ 455 w 467"/>
              <a:gd name="T57" fmla="*/ 1331 h 1396"/>
              <a:gd name="T58" fmla="*/ 445 w 467"/>
              <a:gd name="T59" fmla="*/ 1307 h 1396"/>
              <a:gd name="T60" fmla="*/ 373 w 467"/>
              <a:gd name="T61" fmla="*/ 1270 h 1396"/>
              <a:gd name="T62" fmla="*/ 340 w 467"/>
              <a:gd name="T63" fmla="*/ 1226 h 1396"/>
              <a:gd name="T64" fmla="*/ 350 w 467"/>
              <a:gd name="T65" fmla="*/ 1200 h 1396"/>
              <a:gd name="T66" fmla="*/ 352 w 467"/>
              <a:gd name="T67" fmla="*/ 1060 h 1396"/>
              <a:gd name="T68" fmla="*/ 364 w 467"/>
              <a:gd name="T69" fmla="*/ 912 h 1396"/>
              <a:gd name="T70" fmla="*/ 317 w 467"/>
              <a:gd name="T71" fmla="*/ 502 h 1396"/>
              <a:gd name="T72" fmla="*/ 378 w 467"/>
              <a:gd name="T73" fmla="*/ 399 h 1396"/>
              <a:gd name="T74" fmla="*/ 467 w 467"/>
              <a:gd name="T75" fmla="*/ 301 h 1396"/>
              <a:gd name="T76" fmla="*/ 350 w 467"/>
              <a:gd name="T77" fmla="*/ 335 h 1396"/>
              <a:gd name="T78" fmla="*/ 281 w 467"/>
              <a:gd name="T79" fmla="*/ 330 h 1396"/>
              <a:gd name="T80" fmla="*/ 274 w 467"/>
              <a:gd name="T81" fmla="*/ 244 h 1396"/>
              <a:gd name="T82" fmla="*/ 231 w 467"/>
              <a:gd name="T83" fmla="*/ 236 h 1396"/>
              <a:gd name="T84" fmla="*/ 184 w 467"/>
              <a:gd name="T85" fmla="*/ 236 h 1396"/>
              <a:gd name="T86" fmla="*/ 205 w 467"/>
              <a:gd name="T87" fmla="*/ 229 h 1396"/>
              <a:gd name="T88" fmla="*/ 256 w 467"/>
              <a:gd name="T89" fmla="*/ 217 h 1396"/>
              <a:gd name="T90" fmla="*/ 267 w 467"/>
              <a:gd name="T91" fmla="*/ 192 h 1396"/>
              <a:gd name="T92" fmla="*/ 281 w 467"/>
              <a:gd name="T93" fmla="*/ 183 h 1396"/>
              <a:gd name="T94" fmla="*/ 277 w 467"/>
              <a:gd name="T95" fmla="*/ 138 h 1396"/>
              <a:gd name="T96" fmla="*/ 303 w 467"/>
              <a:gd name="T97" fmla="*/ 92 h 1396"/>
              <a:gd name="T98" fmla="*/ 281 w 467"/>
              <a:gd name="T99" fmla="*/ 50 h 1396"/>
              <a:gd name="T100" fmla="*/ 235 w 467"/>
              <a:gd name="T101" fmla="*/ 6 h 1396"/>
              <a:gd name="T102" fmla="*/ 177 w 467"/>
              <a:gd name="T103" fmla="*/ 1 h 1396"/>
              <a:gd name="T104" fmla="*/ 135 w 467"/>
              <a:gd name="T105" fmla="*/ 18 h 1396"/>
              <a:gd name="T106" fmla="*/ 122 w 467"/>
              <a:gd name="T107" fmla="*/ 57 h 1396"/>
              <a:gd name="T108" fmla="*/ 240 w 467"/>
              <a:gd name="T109" fmla="*/ 313 h 1396"/>
              <a:gd name="T110" fmla="*/ 219 w 467"/>
              <a:gd name="T111" fmla="*/ 277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1396">
                <a:moveTo>
                  <a:pt x="122" y="57"/>
                </a:moveTo>
                <a:lnTo>
                  <a:pt x="122" y="57"/>
                </a:lnTo>
                <a:lnTo>
                  <a:pt x="119" y="55"/>
                </a:lnTo>
                <a:lnTo>
                  <a:pt x="116" y="54"/>
                </a:lnTo>
                <a:lnTo>
                  <a:pt x="112" y="54"/>
                </a:lnTo>
                <a:lnTo>
                  <a:pt x="107" y="54"/>
                </a:lnTo>
                <a:lnTo>
                  <a:pt x="103" y="56"/>
                </a:lnTo>
                <a:lnTo>
                  <a:pt x="96" y="59"/>
                </a:lnTo>
                <a:lnTo>
                  <a:pt x="88" y="67"/>
                </a:lnTo>
                <a:lnTo>
                  <a:pt x="88" y="67"/>
                </a:lnTo>
                <a:lnTo>
                  <a:pt x="81" y="75"/>
                </a:lnTo>
                <a:lnTo>
                  <a:pt x="75" y="82"/>
                </a:lnTo>
                <a:lnTo>
                  <a:pt x="72" y="88"/>
                </a:lnTo>
                <a:lnTo>
                  <a:pt x="69" y="95"/>
                </a:lnTo>
                <a:lnTo>
                  <a:pt x="63" y="112"/>
                </a:lnTo>
                <a:lnTo>
                  <a:pt x="56" y="138"/>
                </a:lnTo>
                <a:lnTo>
                  <a:pt x="56" y="138"/>
                </a:lnTo>
                <a:lnTo>
                  <a:pt x="53" y="154"/>
                </a:lnTo>
                <a:lnTo>
                  <a:pt x="50" y="165"/>
                </a:lnTo>
                <a:lnTo>
                  <a:pt x="48" y="186"/>
                </a:lnTo>
                <a:lnTo>
                  <a:pt x="46" y="193"/>
                </a:lnTo>
                <a:lnTo>
                  <a:pt x="43" y="199"/>
                </a:lnTo>
                <a:lnTo>
                  <a:pt x="40" y="205"/>
                </a:lnTo>
                <a:lnTo>
                  <a:pt x="34" y="208"/>
                </a:lnTo>
                <a:lnTo>
                  <a:pt x="34" y="208"/>
                </a:lnTo>
                <a:lnTo>
                  <a:pt x="20" y="215"/>
                </a:lnTo>
                <a:lnTo>
                  <a:pt x="10" y="219"/>
                </a:lnTo>
                <a:lnTo>
                  <a:pt x="3" y="221"/>
                </a:lnTo>
                <a:lnTo>
                  <a:pt x="0" y="221"/>
                </a:lnTo>
                <a:lnTo>
                  <a:pt x="19" y="226"/>
                </a:lnTo>
                <a:lnTo>
                  <a:pt x="0" y="236"/>
                </a:lnTo>
                <a:lnTo>
                  <a:pt x="34" y="235"/>
                </a:lnTo>
                <a:lnTo>
                  <a:pt x="34" y="235"/>
                </a:lnTo>
                <a:lnTo>
                  <a:pt x="20" y="242"/>
                </a:lnTo>
                <a:lnTo>
                  <a:pt x="13" y="246"/>
                </a:lnTo>
                <a:lnTo>
                  <a:pt x="13" y="248"/>
                </a:lnTo>
                <a:lnTo>
                  <a:pt x="15" y="249"/>
                </a:lnTo>
                <a:lnTo>
                  <a:pt x="15" y="249"/>
                </a:lnTo>
                <a:lnTo>
                  <a:pt x="19" y="248"/>
                </a:lnTo>
                <a:lnTo>
                  <a:pt x="25" y="246"/>
                </a:lnTo>
                <a:lnTo>
                  <a:pt x="38" y="242"/>
                </a:lnTo>
                <a:lnTo>
                  <a:pt x="55" y="235"/>
                </a:lnTo>
                <a:lnTo>
                  <a:pt x="55" y="235"/>
                </a:lnTo>
                <a:lnTo>
                  <a:pt x="50" y="255"/>
                </a:lnTo>
                <a:lnTo>
                  <a:pt x="44" y="271"/>
                </a:lnTo>
                <a:lnTo>
                  <a:pt x="42" y="280"/>
                </a:lnTo>
                <a:lnTo>
                  <a:pt x="38" y="286"/>
                </a:lnTo>
                <a:lnTo>
                  <a:pt x="38" y="286"/>
                </a:lnTo>
                <a:lnTo>
                  <a:pt x="34" y="293"/>
                </a:lnTo>
                <a:lnTo>
                  <a:pt x="29" y="302"/>
                </a:lnTo>
                <a:lnTo>
                  <a:pt x="25" y="314"/>
                </a:lnTo>
                <a:lnTo>
                  <a:pt x="20" y="327"/>
                </a:lnTo>
                <a:lnTo>
                  <a:pt x="17" y="342"/>
                </a:lnTo>
                <a:lnTo>
                  <a:pt x="15" y="357"/>
                </a:lnTo>
                <a:lnTo>
                  <a:pt x="13" y="373"/>
                </a:lnTo>
                <a:lnTo>
                  <a:pt x="13" y="388"/>
                </a:lnTo>
                <a:lnTo>
                  <a:pt x="13" y="388"/>
                </a:lnTo>
                <a:lnTo>
                  <a:pt x="15" y="404"/>
                </a:lnTo>
                <a:lnTo>
                  <a:pt x="17" y="419"/>
                </a:lnTo>
                <a:lnTo>
                  <a:pt x="24" y="446"/>
                </a:lnTo>
                <a:lnTo>
                  <a:pt x="31" y="470"/>
                </a:lnTo>
                <a:lnTo>
                  <a:pt x="34" y="481"/>
                </a:lnTo>
                <a:lnTo>
                  <a:pt x="36" y="491"/>
                </a:lnTo>
                <a:lnTo>
                  <a:pt x="36" y="491"/>
                </a:lnTo>
                <a:lnTo>
                  <a:pt x="41" y="518"/>
                </a:lnTo>
                <a:lnTo>
                  <a:pt x="49" y="557"/>
                </a:lnTo>
                <a:lnTo>
                  <a:pt x="57" y="595"/>
                </a:lnTo>
                <a:lnTo>
                  <a:pt x="60" y="610"/>
                </a:lnTo>
                <a:lnTo>
                  <a:pt x="61" y="620"/>
                </a:lnTo>
                <a:lnTo>
                  <a:pt x="61" y="620"/>
                </a:lnTo>
                <a:lnTo>
                  <a:pt x="62" y="641"/>
                </a:lnTo>
                <a:lnTo>
                  <a:pt x="63" y="669"/>
                </a:lnTo>
                <a:lnTo>
                  <a:pt x="63" y="698"/>
                </a:lnTo>
                <a:lnTo>
                  <a:pt x="62" y="710"/>
                </a:lnTo>
                <a:lnTo>
                  <a:pt x="61" y="718"/>
                </a:lnTo>
                <a:lnTo>
                  <a:pt x="61" y="718"/>
                </a:lnTo>
                <a:lnTo>
                  <a:pt x="55" y="732"/>
                </a:lnTo>
                <a:lnTo>
                  <a:pt x="50" y="748"/>
                </a:lnTo>
                <a:lnTo>
                  <a:pt x="47" y="763"/>
                </a:lnTo>
                <a:lnTo>
                  <a:pt x="47" y="763"/>
                </a:lnTo>
                <a:lnTo>
                  <a:pt x="49" y="763"/>
                </a:lnTo>
                <a:lnTo>
                  <a:pt x="57" y="766"/>
                </a:lnTo>
                <a:lnTo>
                  <a:pt x="63" y="768"/>
                </a:lnTo>
                <a:lnTo>
                  <a:pt x="69" y="770"/>
                </a:lnTo>
                <a:lnTo>
                  <a:pt x="75" y="775"/>
                </a:lnTo>
                <a:lnTo>
                  <a:pt x="81" y="782"/>
                </a:lnTo>
                <a:lnTo>
                  <a:pt x="81" y="782"/>
                </a:lnTo>
                <a:lnTo>
                  <a:pt x="88" y="789"/>
                </a:lnTo>
                <a:lnTo>
                  <a:pt x="96" y="795"/>
                </a:lnTo>
                <a:lnTo>
                  <a:pt x="104" y="800"/>
                </a:lnTo>
                <a:lnTo>
                  <a:pt x="111" y="803"/>
                </a:lnTo>
                <a:lnTo>
                  <a:pt x="123" y="806"/>
                </a:lnTo>
                <a:lnTo>
                  <a:pt x="128" y="807"/>
                </a:lnTo>
                <a:lnTo>
                  <a:pt x="128" y="807"/>
                </a:lnTo>
                <a:lnTo>
                  <a:pt x="128" y="888"/>
                </a:lnTo>
                <a:lnTo>
                  <a:pt x="128" y="948"/>
                </a:lnTo>
                <a:lnTo>
                  <a:pt x="128" y="987"/>
                </a:lnTo>
                <a:lnTo>
                  <a:pt x="128" y="987"/>
                </a:lnTo>
                <a:lnTo>
                  <a:pt x="124" y="1011"/>
                </a:lnTo>
                <a:lnTo>
                  <a:pt x="119" y="1043"/>
                </a:lnTo>
                <a:lnTo>
                  <a:pt x="115" y="1079"/>
                </a:lnTo>
                <a:lnTo>
                  <a:pt x="111" y="1112"/>
                </a:lnTo>
                <a:lnTo>
                  <a:pt x="111" y="1112"/>
                </a:lnTo>
                <a:lnTo>
                  <a:pt x="110" y="1128"/>
                </a:lnTo>
                <a:lnTo>
                  <a:pt x="110" y="1142"/>
                </a:lnTo>
                <a:lnTo>
                  <a:pt x="112" y="1167"/>
                </a:lnTo>
                <a:lnTo>
                  <a:pt x="113" y="1188"/>
                </a:lnTo>
                <a:lnTo>
                  <a:pt x="115" y="1206"/>
                </a:lnTo>
                <a:lnTo>
                  <a:pt x="115" y="1206"/>
                </a:lnTo>
                <a:lnTo>
                  <a:pt x="113" y="1226"/>
                </a:lnTo>
                <a:lnTo>
                  <a:pt x="110" y="1249"/>
                </a:lnTo>
                <a:lnTo>
                  <a:pt x="105" y="1276"/>
                </a:lnTo>
                <a:lnTo>
                  <a:pt x="113" y="1281"/>
                </a:lnTo>
                <a:lnTo>
                  <a:pt x="113" y="1281"/>
                </a:lnTo>
                <a:lnTo>
                  <a:pt x="107" y="1307"/>
                </a:lnTo>
                <a:lnTo>
                  <a:pt x="104" y="1328"/>
                </a:lnTo>
                <a:lnTo>
                  <a:pt x="104" y="1335"/>
                </a:lnTo>
                <a:lnTo>
                  <a:pt x="105" y="1340"/>
                </a:lnTo>
                <a:lnTo>
                  <a:pt x="105" y="1340"/>
                </a:lnTo>
                <a:lnTo>
                  <a:pt x="110" y="1343"/>
                </a:lnTo>
                <a:lnTo>
                  <a:pt x="122" y="1347"/>
                </a:lnTo>
                <a:lnTo>
                  <a:pt x="155" y="1359"/>
                </a:lnTo>
                <a:lnTo>
                  <a:pt x="203" y="1373"/>
                </a:lnTo>
                <a:lnTo>
                  <a:pt x="203" y="1373"/>
                </a:lnTo>
                <a:lnTo>
                  <a:pt x="217" y="1378"/>
                </a:lnTo>
                <a:lnTo>
                  <a:pt x="248" y="1388"/>
                </a:lnTo>
                <a:lnTo>
                  <a:pt x="266" y="1392"/>
                </a:lnTo>
                <a:lnTo>
                  <a:pt x="281" y="1396"/>
                </a:lnTo>
                <a:lnTo>
                  <a:pt x="289" y="1396"/>
                </a:lnTo>
                <a:lnTo>
                  <a:pt x="293" y="1396"/>
                </a:lnTo>
                <a:lnTo>
                  <a:pt x="298" y="1394"/>
                </a:lnTo>
                <a:lnTo>
                  <a:pt x="300" y="1392"/>
                </a:lnTo>
                <a:lnTo>
                  <a:pt x="300" y="1392"/>
                </a:lnTo>
                <a:lnTo>
                  <a:pt x="308" y="1381"/>
                </a:lnTo>
                <a:lnTo>
                  <a:pt x="311" y="1376"/>
                </a:lnTo>
                <a:lnTo>
                  <a:pt x="314" y="1372"/>
                </a:lnTo>
                <a:lnTo>
                  <a:pt x="315" y="1367"/>
                </a:lnTo>
                <a:lnTo>
                  <a:pt x="315" y="1362"/>
                </a:lnTo>
                <a:lnTo>
                  <a:pt x="311" y="1357"/>
                </a:lnTo>
                <a:lnTo>
                  <a:pt x="305" y="1351"/>
                </a:lnTo>
                <a:lnTo>
                  <a:pt x="305" y="1351"/>
                </a:lnTo>
                <a:lnTo>
                  <a:pt x="285" y="1338"/>
                </a:lnTo>
                <a:lnTo>
                  <a:pt x="262" y="1324"/>
                </a:lnTo>
                <a:lnTo>
                  <a:pt x="243" y="1312"/>
                </a:lnTo>
                <a:lnTo>
                  <a:pt x="237" y="1307"/>
                </a:lnTo>
                <a:lnTo>
                  <a:pt x="234" y="1304"/>
                </a:lnTo>
                <a:lnTo>
                  <a:pt x="234" y="1304"/>
                </a:lnTo>
                <a:lnTo>
                  <a:pt x="231" y="1300"/>
                </a:lnTo>
                <a:lnTo>
                  <a:pt x="228" y="1297"/>
                </a:lnTo>
                <a:lnTo>
                  <a:pt x="217" y="1288"/>
                </a:lnTo>
                <a:lnTo>
                  <a:pt x="203" y="1276"/>
                </a:lnTo>
                <a:lnTo>
                  <a:pt x="211" y="1267"/>
                </a:lnTo>
                <a:lnTo>
                  <a:pt x="200" y="1243"/>
                </a:lnTo>
                <a:lnTo>
                  <a:pt x="238" y="939"/>
                </a:lnTo>
                <a:lnTo>
                  <a:pt x="238" y="939"/>
                </a:lnTo>
                <a:lnTo>
                  <a:pt x="243" y="1000"/>
                </a:lnTo>
                <a:lnTo>
                  <a:pt x="247" y="1048"/>
                </a:lnTo>
                <a:lnTo>
                  <a:pt x="248" y="1068"/>
                </a:lnTo>
                <a:lnTo>
                  <a:pt x="248" y="1081"/>
                </a:lnTo>
                <a:lnTo>
                  <a:pt x="248" y="1081"/>
                </a:lnTo>
                <a:lnTo>
                  <a:pt x="248" y="1100"/>
                </a:lnTo>
                <a:lnTo>
                  <a:pt x="248" y="1123"/>
                </a:lnTo>
                <a:lnTo>
                  <a:pt x="248" y="1147"/>
                </a:lnTo>
                <a:lnTo>
                  <a:pt x="247" y="1173"/>
                </a:lnTo>
                <a:lnTo>
                  <a:pt x="247" y="1173"/>
                </a:lnTo>
                <a:lnTo>
                  <a:pt x="243" y="1195"/>
                </a:lnTo>
                <a:lnTo>
                  <a:pt x="241" y="1212"/>
                </a:lnTo>
                <a:lnTo>
                  <a:pt x="240" y="1222"/>
                </a:lnTo>
                <a:lnTo>
                  <a:pt x="240" y="1225"/>
                </a:lnTo>
                <a:lnTo>
                  <a:pt x="240" y="1226"/>
                </a:lnTo>
                <a:lnTo>
                  <a:pt x="240" y="1226"/>
                </a:lnTo>
                <a:lnTo>
                  <a:pt x="243" y="1229"/>
                </a:lnTo>
                <a:lnTo>
                  <a:pt x="248" y="1231"/>
                </a:lnTo>
                <a:lnTo>
                  <a:pt x="253" y="1235"/>
                </a:lnTo>
                <a:lnTo>
                  <a:pt x="254" y="1237"/>
                </a:lnTo>
                <a:lnTo>
                  <a:pt x="255" y="1240"/>
                </a:lnTo>
                <a:lnTo>
                  <a:pt x="255" y="1240"/>
                </a:lnTo>
                <a:lnTo>
                  <a:pt x="255" y="1253"/>
                </a:lnTo>
                <a:lnTo>
                  <a:pt x="255" y="1262"/>
                </a:lnTo>
                <a:lnTo>
                  <a:pt x="255" y="1262"/>
                </a:lnTo>
                <a:lnTo>
                  <a:pt x="255" y="1272"/>
                </a:lnTo>
                <a:lnTo>
                  <a:pt x="256" y="1279"/>
                </a:lnTo>
                <a:lnTo>
                  <a:pt x="259" y="1287"/>
                </a:lnTo>
                <a:lnTo>
                  <a:pt x="259" y="1287"/>
                </a:lnTo>
                <a:lnTo>
                  <a:pt x="261" y="1295"/>
                </a:lnTo>
                <a:lnTo>
                  <a:pt x="262" y="1300"/>
                </a:lnTo>
                <a:lnTo>
                  <a:pt x="264" y="1303"/>
                </a:lnTo>
                <a:lnTo>
                  <a:pt x="265" y="1305"/>
                </a:lnTo>
                <a:lnTo>
                  <a:pt x="273" y="1310"/>
                </a:lnTo>
                <a:lnTo>
                  <a:pt x="273" y="1310"/>
                </a:lnTo>
                <a:lnTo>
                  <a:pt x="284" y="1313"/>
                </a:lnTo>
                <a:lnTo>
                  <a:pt x="300" y="1318"/>
                </a:lnTo>
                <a:lnTo>
                  <a:pt x="345" y="1326"/>
                </a:lnTo>
                <a:lnTo>
                  <a:pt x="386" y="1335"/>
                </a:lnTo>
                <a:lnTo>
                  <a:pt x="406" y="1337"/>
                </a:lnTo>
                <a:lnTo>
                  <a:pt x="406" y="1337"/>
                </a:lnTo>
                <a:lnTo>
                  <a:pt x="416" y="1338"/>
                </a:lnTo>
                <a:lnTo>
                  <a:pt x="431" y="1341"/>
                </a:lnTo>
                <a:lnTo>
                  <a:pt x="440" y="1340"/>
                </a:lnTo>
                <a:lnTo>
                  <a:pt x="447" y="1338"/>
                </a:lnTo>
                <a:lnTo>
                  <a:pt x="452" y="1336"/>
                </a:lnTo>
                <a:lnTo>
                  <a:pt x="454" y="1334"/>
                </a:lnTo>
                <a:lnTo>
                  <a:pt x="455" y="1331"/>
                </a:lnTo>
                <a:lnTo>
                  <a:pt x="455" y="1331"/>
                </a:lnTo>
                <a:lnTo>
                  <a:pt x="455" y="1325"/>
                </a:lnTo>
                <a:lnTo>
                  <a:pt x="454" y="1320"/>
                </a:lnTo>
                <a:lnTo>
                  <a:pt x="453" y="1316"/>
                </a:lnTo>
                <a:lnTo>
                  <a:pt x="451" y="1312"/>
                </a:lnTo>
                <a:lnTo>
                  <a:pt x="448" y="1310"/>
                </a:lnTo>
                <a:lnTo>
                  <a:pt x="445" y="1307"/>
                </a:lnTo>
                <a:lnTo>
                  <a:pt x="436" y="1304"/>
                </a:lnTo>
                <a:lnTo>
                  <a:pt x="436" y="1304"/>
                </a:lnTo>
                <a:lnTo>
                  <a:pt x="424" y="1300"/>
                </a:lnTo>
                <a:lnTo>
                  <a:pt x="408" y="1293"/>
                </a:lnTo>
                <a:lnTo>
                  <a:pt x="390" y="1284"/>
                </a:lnTo>
                <a:lnTo>
                  <a:pt x="381" y="1278"/>
                </a:lnTo>
                <a:lnTo>
                  <a:pt x="373" y="1270"/>
                </a:lnTo>
                <a:lnTo>
                  <a:pt x="373" y="1270"/>
                </a:lnTo>
                <a:lnTo>
                  <a:pt x="366" y="1263"/>
                </a:lnTo>
                <a:lnTo>
                  <a:pt x="359" y="1256"/>
                </a:lnTo>
                <a:lnTo>
                  <a:pt x="349" y="1242"/>
                </a:lnTo>
                <a:lnTo>
                  <a:pt x="342" y="1231"/>
                </a:lnTo>
                <a:lnTo>
                  <a:pt x="340" y="1226"/>
                </a:lnTo>
                <a:lnTo>
                  <a:pt x="340" y="1226"/>
                </a:lnTo>
                <a:lnTo>
                  <a:pt x="342" y="1224"/>
                </a:lnTo>
                <a:lnTo>
                  <a:pt x="347" y="1218"/>
                </a:lnTo>
                <a:lnTo>
                  <a:pt x="349" y="1213"/>
                </a:lnTo>
                <a:lnTo>
                  <a:pt x="350" y="1210"/>
                </a:lnTo>
                <a:lnTo>
                  <a:pt x="350" y="1205"/>
                </a:lnTo>
                <a:lnTo>
                  <a:pt x="350" y="1200"/>
                </a:lnTo>
                <a:lnTo>
                  <a:pt x="350" y="1200"/>
                </a:lnTo>
                <a:lnTo>
                  <a:pt x="347" y="1182"/>
                </a:lnTo>
                <a:lnTo>
                  <a:pt x="342" y="1157"/>
                </a:lnTo>
                <a:lnTo>
                  <a:pt x="339" y="1132"/>
                </a:lnTo>
                <a:lnTo>
                  <a:pt x="337" y="1124"/>
                </a:lnTo>
                <a:lnTo>
                  <a:pt x="339" y="1118"/>
                </a:lnTo>
                <a:lnTo>
                  <a:pt x="339" y="1118"/>
                </a:lnTo>
                <a:lnTo>
                  <a:pt x="352" y="1060"/>
                </a:lnTo>
                <a:lnTo>
                  <a:pt x="360" y="1022"/>
                </a:lnTo>
                <a:lnTo>
                  <a:pt x="365" y="1001"/>
                </a:lnTo>
                <a:lnTo>
                  <a:pt x="365" y="1001"/>
                </a:lnTo>
                <a:lnTo>
                  <a:pt x="366" y="997"/>
                </a:lnTo>
                <a:lnTo>
                  <a:pt x="366" y="988"/>
                </a:lnTo>
                <a:lnTo>
                  <a:pt x="366" y="962"/>
                </a:lnTo>
                <a:lnTo>
                  <a:pt x="364" y="912"/>
                </a:lnTo>
                <a:lnTo>
                  <a:pt x="364" y="912"/>
                </a:lnTo>
                <a:lnTo>
                  <a:pt x="359" y="887"/>
                </a:lnTo>
                <a:lnTo>
                  <a:pt x="350" y="853"/>
                </a:lnTo>
                <a:lnTo>
                  <a:pt x="340" y="810"/>
                </a:lnTo>
                <a:lnTo>
                  <a:pt x="322" y="701"/>
                </a:lnTo>
                <a:lnTo>
                  <a:pt x="336" y="651"/>
                </a:lnTo>
                <a:lnTo>
                  <a:pt x="317" y="502"/>
                </a:lnTo>
                <a:lnTo>
                  <a:pt x="309" y="436"/>
                </a:lnTo>
                <a:lnTo>
                  <a:pt x="348" y="410"/>
                </a:lnTo>
                <a:lnTo>
                  <a:pt x="348" y="410"/>
                </a:lnTo>
                <a:lnTo>
                  <a:pt x="361" y="406"/>
                </a:lnTo>
                <a:lnTo>
                  <a:pt x="371" y="402"/>
                </a:lnTo>
                <a:lnTo>
                  <a:pt x="375" y="401"/>
                </a:lnTo>
                <a:lnTo>
                  <a:pt x="378" y="399"/>
                </a:lnTo>
                <a:lnTo>
                  <a:pt x="378" y="399"/>
                </a:lnTo>
                <a:lnTo>
                  <a:pt x="383" y="391"/>
                </a:lnTo>
                <a:lnTo>
                  <a:pt x="389" y="376"/>
                </a:lnTo>
                <a:lnTo>
                  <a:pt x="397" y="360"/>
                </a:lnTo>
                <a:lnTo>
                  <a:pt x="422" y="346"/>
                </a:lnTo>
                <a:lnTo>
                  <a:pt x="467" y="313"/>
                </a:lnTo>
                <a:lnTo>
                  <a:pt x="467" y="301"/>
                </a:lnTo>
                <a:lnTo>
                  <a:pt x="430" y="285"/>
                </a:lnTo>
                <a:lnTo>
                  <a:pt x="375" y="335"/>
                </a:lnTo>
                <a:lnTo>
                  <a:pt x="375" y="335"/>
                </a:lnTo>
                <a:lnTo>
                  <a:pt x="365" y="333"/>
                </a:lnTo>
                <a:lnTo>
                  <a:pt x="356" y="333"/>
                </a:lnTo>
                <a:lnTo>
                  <a:pt x="350" y="335"/>
                </a:lnTo>
                <a:lnTo>
                  <a:pt x="350" y="335"/>
                </a:lnTo>
                <a:lnTo>
                  <a:pt x="339" y="343"/>
                </a:lnTo>
                <a:lnTo>
                  <a:pt x="317" y="360"/>
                </a:lnTo>
                <a:lnTo>
                  <a:pt x="289" y="385"/>
                </a:lnTo>
                <a:lnTo>
                  <a:pt x="289" y="363"/>
                </a:lnTo>
                <a:lnTo>
                  <a:pt x="290" y="335"/>
                </a:lnTo>
                <a:lnTo>
                  <a:pt x="281" y="330"/>
                </a:lnTo>
                <a:lnTo>
                  <a:pt x="281" y="330"/>
                </a:lnTo>
                <a:lnTo>
                  <a:pt x="280" y="292"/>
                </a:lnTo>
                <a:lnTo>
                  <a:pt x="278" y="265"/>
                </a:lnTo>
                <a:lnTo>
                  <a:pt x="277" y="256"/>
                </a:lnTo>
                <a:lnTo>
                  <a:pt x="275" y="251"/>
                </a:lnTo>
                <a:lnTo>
                  <a:pt x="275" y="251"/>
                </a:lnTo>
                <a:lnTo>
                  <a:pt x="274" y="248"/>
                </a:lnTo>
                <a:lnTo>
                  <a:pt x="274" y="244"/>
                </a:lnTo>
                <a:lnTo>
                  <a:pt x="273" y="243"/>
                </a:lnTo>
                <a:lnTo>
                  <a:pt x="271" y="240"/>
                </a:lnTo>
                <a:lnTo>
                  <a:pt x="264" y="238"/>
                </a:lnTo>
                <a:lnTo>
                  <a:pt x="264" y="238"/>
                </a:lnTo>
                <a:lnTo>
                  <a:pt x="252" y="237"/>
                </a:lnTo>
                <a:lnTo>
                  <a:pt x="243" y="236"/>
                </a:lnTo>
                <a:lnTo>
                  <a:pt x="231" y="236"/>
                </a:lnTo>
                <a:lnTo>
                  <a:pt x="231" y="236"/>
                </a:lnTo>
                <a:lnTo>
                  <a:pt x="227" y="237"/>
                </a:lnTo>
                <a:lnTo>
                  <a:pt x="219" y="240"/>
                </a:lnTo>
                <a:lnTo>
                  <a:pt x="211" y="244"/>
                </a:lnTo>
                <a:lnTo>
                  <a:pt x="205" y="252"/>
                </a:lnTo>
                <a:lnTo>
                  <a:pt x="184" y="236"/>
                </a:lnTo>
                <a:lnTo>
                  <a:pt x="184" y="236"/>
                </a:lnTo>
                <a:lnTo>
                  <a:pt x="185" y="229"/>
                </a:lnTo>
                <a:lnTo>
                  <a:pt x="187" y="225"/>
                </a:lnTo>
                <a:lnTo>
                  <a:pt x="188" y="224"/>
                </a:lnTo>
                <a:lnTo>
                  <a:pt x="190" y="224"/>
                </a:lnTo>
                <a:lnTo>
                  <a:pt x="190" y="224"/>
                </a:lnTo>
                <a:lnTo>
                  <a:pt x="196" y="226"/>
                </a:lnTo>
                <a:lnTo>
                  <a:pt x="205" y="229"/>
                </a:lnTo>
                <a:lnTo>
                  <a:pt x="217" y="230"/>
                </a:lnTo>
                <a:lnTo>
                  <a:pt x="222" y="229"/>
                </a:lnTo>
                <a:lnTo>
                  <a:pt x="228" y="227"/>
                </a:lnTo>
                <a:lnTo>
                  <a:pt x="228" y="227"/>
                </a:lnTo>
                <a:lnTo>
                  <a:pt x="247" y="221"/>
                </a:lnTo>
                <a:lnTo>
                  <a:pt x="254" y="218"/>
                </a:lnTo>
                <a:lnTo>
                  <a:pt x="256" y="217"/>
                </a:lnTo>
                <a:lnTo>
                  <a:pt x="256" y="215"/>
                </a:lnTo>
                <a:lnTo>
                  <a:pt x="256" y="215"/>
                </a:lnTo>
                <a:lnTo>
                  <a:pt x="258" y="210"/>
                </a:lnTo>
                <a:lnTo>
                  <a:pt x="259" y="207"/>
                </a:lnTo>
                <a:lnTo>
                  <a:pt x="267" y="200"/>
                </a:lnTo>
                <a:lnTo>
                  <a:pt x="267" y="192"/>
                </a:lnTo>
                <a:lnTo>
                  <a:pt x="267" y="192"/>
                </a:lnTo>
                <a:lnTo>
                  <a:pt x="269" y="193"/>
                </a:lnTo>
                <a:lnTo>
                  <a:pt x="274" y="193"/>
                </a:lnTo>
                <a:lnTo>
                  <a:pt x="277" y="192"/>
                </a:lnTo>
                <a:lnTo>
                  <a:pt x="279" y="190"/>
                </a:lnTo>
                <a:lnTo>
                  <a:pt x="281" y="188"/>
                </a:lnTo>
                <a:lnTo>
                  <a:pt x="281" y="183"/>
                </a:lnTo>
                <a:lnTo>
                  <a:pt x="281" y="183"/>
                </a:lnTo>
                <a:lnTo>
                  <a:pt x="281" y="175"/>
                </a:lnTo>
                <a:lnTo>
                  <a:pt x="279" y="167"/>
                </a:lnTo>
                <a:lnTo>
                  <a:pt x="277" y="158"/>
                </a:lnTo>
                <a:lnTo>
                  <a:pt x="275" y="150"/>
                </a:lnTo>
                <a:lnTo>
                  <a:pt x="275" y="150"/>
                </a:lnTo>
                <a:lnTo>
                  <a:pt x="275" y="144"/>
                </a:lnTo>
                <a:lnTo>
                  <a:pt x="277" y="138"/>
                </a:lnTo>
                <a:lnTo>
                  <a:pt x="280" y="132"/>
                </a:lnTo>
                <a:lnTo>
                  <a:pt x="280" y="132"/>
                </a:lnTo>
                <a:lnTo>
                  <a:pt x="290" y="118"/>
                </a:lnTo>
                <a:lnTo>
                  <a:pt x="298" y="105"/>
                </a:lnTo>
                <a:lnTo>
                  <a:pt x="300" y="99"/>
                </a:lnTo>
                <a:lnTo>
                  <a:pt x="303" y="92"/>
                </a:lnTo>
                <a:lnTo>
                  <a:pt x="303" y="92"/>
                </a:lnTo>
                <a:lnTo>
                  <a:pt x="303" y="86"/>
                </a:lnTo>
                <a:lnTo>
                  <a:pt x="300" y="80"/>
                </a:lnTo>
                <a:lnTo>
                  <a:pt x="298" y="73"/>
                </a:lnTo>
                <a:lnTo>
                  <a:pt x="294" y="67"/>
                </a:lnTo>
                <a:lnTo>
                  <a:pt x="286" y="56"/>
                </a:lnTo>
                <a:lnTo>
                  <a:pt x="281" y="50"/>
                </a:lnTo>
                <a:lnTo>
                  <a:pt x="281" y="50"/>
                </a:lnTo>
                <a:lnTo>
                  <a:pt x="273" y="37"/>
                </a:lnTo>
                <a:lnTo>
                  <a:pt x="264" y="27"/>
                </a:lnTo>
                <a:lnTo>
                  <a:pt x="259" y="21"/>
                </a:lnTo>
                <a:lnTo>
                  <a:pt x="253" y="17"/>
                </a:lnTo>
                <a:lnTo>
                  <a:pt x="253" y="17"/>
                </a:lnTo>
                <a:lnTo>
                  <a:pt x="241" y="8"/>
                </a:lnTo>
                <a:lnTo>
                  <a:pt x="235" y="6"/>
                </a:lnTo>
                <a:lnTo>
                  <a:pt x="229" y="4"/>
                </a:lnTo>
                <a:lnTo>
                  <a:pt x="222" y="1"/>
                </a:lnTo>
                <a:lnTo>
                  <a:pt x="213" y="0"/>
                </a:lnTo>
                <a:lnTo>
                  <a:pt x="203" y="0"/>
                </a:lnTo>
                <a:lnTo>
                  <a:pt x="190" y="0"/>
                </a:lnTo>
                <a:lnTo>
                  <a:pt x="190" y="0"/>
                </a:lnTo>
                <a:lnTo>
                  <a:pt x="177" y="1"/>
                </a:lnTo>
                <a:lnTo>
                  <a:pt x="166" y="4"/>
                </a:lnTo>
                <a:lnTo>
                  <a:pt x="157" y="5"/>
                </a:lnTo>
                <a:lnTo>
                  <a:pt x="152" y="7"/>
                </a:lnTo>
                <a:lnTo>
                  <a:pt x="144" y="11"/>
                </a:lnTo>
                <a:lnTo>
                  <a:pt x="142" y="13"/>
                </a:lnTo>
                <a:lnTo>
                  <a:pt x="142" y="13"/>
                </a:lnTo>
                <a:lnTo>
                  <a:pt x="135" y="18"/>
                </a:lnTo>
                <a:lnTo>
                  <a:pt x="130" y="24"/>
                </a:lnTo>
                <a:lnTo>
                  <a:pt x="125" y="32"/>
                </a:lnTo>
                <a:lnTo>
                  <a:pt x="125" y="32"/>
                </a:lnTo>
                <a:lnTo>
                  <a:pt x="123" y="40"/>
                </a:lnTo>
                <a:lnTo>
                  <a:pt x="122" y="48"/>
                </a:lnTo>
                <a:lnTo>
                  <a:pt x="122" y="57"/>
                </a:lnTo>
                <a:lnTo>
                  <a:pt x="122" y="57"/>
                </a:lnTo>
                <a:close/>
                <a:moveTo>
                  <a:pt x="219" y="277"/>
                </a:moveTo>
                <a:lnTo>
                  <a:pt x="240" y="286"/>
                </a:lnTo>
                <a:lnTo>
                  <a:pt x="247" y="310"/>
                </a:lnTo>
                <a:lnTo>
                  <a:pt x="244" y="324"/>
                </a:lnTo>
                <a:lnTo>
                  <a:pt x="244" y="324"/>
                </a:lnTo>
                <a:lnTo>
                  <a:pt x="243" y="321"/>
                </a:lnTo>
                <a:lnTo>
                  <a:pt x="240" y="313"/>
                </a:lnTo>
                <a:lnTo>
                  <a:pt x="240" y="313"/>
                </a:lnTo>
                <a:lnTo>
                  <a:pt x="237" y="307"/>
                </a:lnTo>
                <a:lnTo>
                  <a:pt x="231" y="301"/>
                </a:lnTo>
                <a:lnTo>
                  <a:pt x="231" y="301"/>
                </a:lnTo>
                <a:lnTo>
                  <a:pt x="227" y="293"/>
                </a:lnTo>
                <a:lnTo>
                  <a:pt x="223" y="286"/>
                </a:lnTo>
                <a:lnTo>
                  <a:pt x="219" y="277"/>
                </a:lnTo>
                <a:lnTo>
                  <a:pt x="219" y="2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39D8F6FF-ADC7-4AC0-9474-0DAC6FB3848A}"/>
              </a:ext>
            </a:extLst>
          </p:cNvPr>
          <p:cNvSpPr>
            <a:spLocks/>
          </p:cNvSpPr>
          <p:nvPr/>
        </p:nvSpPr>
        <p:spPr bwMode="auto">
          <a:xfrm>
            <a:off x="6437249" y="810134"/>
            <a:ext cx="671214" cy="1638112"/>
          </a:xfrm>
          <a:custGeom>
            <a:avLst/>
            <a:gdLst>
              <a:gd name="T0" fmla="*/ 157 w 538"/>
              <a:gd name="T1" fmla="*/ 147 h 1313"/>
              <a:gd name="T2" fmla="*/ 169 w 538"/>
              <a:gd name="T3" fmla="*/ 174 h 1313"/>
              <a:gd name="T4" fmla="*/ 188 w 538"/>
              <a:gd name="T5" fmla="*/ 198 h 1313"/>
              <a:gd name="T6" fmla="*/ 152 w 538"/>
              <a:gd name="T7" fmla="*/ 270 h 1313"/>
              <a:gd name="T8" fmla="*/ 125 w 538"/>
              <a:gd name="T9" fmla="*/ 360 h 1313"/>
              <a:gd name="T10" fmla="*/ 36 w 538"/>
              <a:gd name="T11" fmla="*/ 322 h 1313"/>
              <a:gd name="T12" fmla="*/ 67 w 538"/>
              <a:gd name="T13" fmla="*/ 378 h 1313"/>
              <a:gd name="T14" fmla="*/ 85 w 538"/>
              <a:gd name="T15" fmla="*/ 407 h 1313"/>
              <a:gd name="T16" fmla="*/ 98 w 538"/>
              <a:gd name="T17" fmla="*/ 419 h 1313"/>
              <a:gd name="T18" fmla="*/ 116 w 538"/>
              <a:gd name="T19" fmla="*/ 489 h 1313"/>
              <a:gd name="T20" fmla="*/ 135 w 538"/>
              <a:gd name="T21" fmla="*/ 536 h 1313"/>
              <a:gd name="T22" fmla="*/ 147 w 538"/>
              <a:gd name="T23" fmla="*/ 548 h 1313"/>
              <a:gd name="T24" fmla="*/ 169 w 538"/>
              <a:gd name="T25" fmla="*/ 594 h 1313"/>
              <a:gd name="T26" fmla="*/ 117 w 538"/>
              <a:gd name="T27" fmla="*/ 661 h 1313"/>
              <a:gd name="T28" fmla="*/ 120 w 538"/>
              <a:gd name="T29" fmla="*/ 760 h 1313"/>
              <a:gd name="T30" fmla="*/ 171 w 538"/>
              <a:gd name="T31" fmla="*/ 782 h 1313"/>
              <a:gd name="T32" fmla="*/ 147 w 538"/>
              <a:gd name="T33" fmla="*/ 910 h 1313"/>
              <a:gd name="T34" fmla="*/ 170 w 538"/>
              <a:gd name="T35" fmla="*/ 1023 h 1313"/>
              <a:gd name="T36" fmla="*/ 186 w 538"/>
              <a:gd name="T37" fmla="*/ 1081 h 1313"/>
              <a:gd name="T38" fmla="*/ 163 w 538"/>
              <a:gd name="T39" fmla="*/ 1256 h 1313"/>
              <a:gd name="T40" fmla="*/ 112 w 538"/>
              <a:gd name="T41" fmla="*/ 1288 h 1313"/>
              <a:gd name="T42" fmla="*/ 170 w 538"/>
              <a:gd name="T43" fmla="*/ 1309 h 1313"/>
              <a:gd name="T44" fmla="*/ 276 w 538"/>
              <a:gd name="T45" fmla="*/ 1277 h 1313"/>
              <a:gd name="T46" fmla="*/ 272 w 538"/>
              <a:gd name="T47" fmla="*/ 1190 h 1313"/>
              <a:gd name="T48" fmla="*/ 270 w 538"/>
              <a:gd name="T49" fmla="*/ 1038 h 1313"/>
              <a:gd name="T50" fmla="*/ 247 w 538"/>
              <a:gd name="T51" fmla="*/ 953 h 1313"/>
              <a:gd name="T52" fmla="*/ 287 w 538"/>
              <a:gd name="T53" fmla="*/ 993 h 1313"/>
              <a:gd name="T54" fmla="*/ 297 w 538"/>
              <a:gd name="T55" fmla="*/ 1074 h 1313"/>
              <a:gd name="T56" fmla="*/ 342 w 538"/>
              <a:gd name="T57" fmla="*/ 1236 h 1313"/>
              <a:gd name="T58" fmla="*/ 295 w 538"/>
              <a:gd name="T59" fmla="*/ 1282 h 1313"/>
              <a:gd name="T60" fmla="*/ 283 w 538"/>
              <a:gd name="T61" fmla="*/ 1306 h 1313"/>
              <a:gd name="T62" fmla="*/ 404 w 538"/>
              <a:gd name="T63" fmla="*/ 1305 h 1313"/>
              <a:gd name="T64" fmla="*/ 440 w 538"/>
              <a:gd name="T65" fmla="*/ 1262 h 1313"/>
              <a:gd name="T66" fmla="*/ 421 w 538"/>
              <a:gd name="T67" fmla="*/ 1096 h 1313"/>
              <a:gd name="T68" fmla="*/ 379 w 538"/>
              <a:gd name="T69" fmla="*/ 1045 h 1313"/>
              <a:gd name="T70" fmla="*/ 361 w 538"/>
              <a:gd name="T71" fmla="*/ 874 h 1313"/>
              <a:gd name="T72" fmla="*/ 376 w 538"/>
              <a:gd name="T73" fmla="*/ 823 h 1313"/>
              <a:gd name="T74" fmla="*/ 404 w 538"/>
              <a:gd name="T75" fmla="*/ 801 h 1313"/>
              <a:gd name="T76" fmla="*/ 440 w 538"/>
              <a:gd name="T77" fmla="*/ 610 h 1313"/>
              <a:gd name="T78" fmla="*/ 465 w 538"/>
              <a:gd name="T79" fmla="*/ 678 h 1313"/>
              <a:gd name="T80" fmla="*/ 452 w 538"/>
              <a:gd name="T81" fmla="*/ 721 h 1313"/>
              <a:gd name="T82" fmla="*/ 470 w 538"/>
              <a:gd name="T83" fmla="*/ 737 h 1313"/>
              <a:gd name="T84" fmla="*/ 479 w 538"/>
              <a:gd name="T85" fmla="*/ 706 h 1313"/>
              <a:gd name="T86" fmla="*/ 485 w 538"/>
              <a:gd name="T87" fmla="*/ 760 h 1313"/>
              <a:gd name="T88" fmla="*/ 520 w 538"/>
              <a:gd name="T89" fmla="*/ 751 h 1313"/>
              <a:gd name="T90" fmla="*/ 535 w 538"/>
              <a:gd name="T91" fmla="*/ 706 h 1313"/>
              <a:gd name="T92" fmla="*/ 537 w 538"/>
              <a:gd name="T93" fmla="*/ 617 h 1313"/>
              <a:gd name="T94" fmla="*/ 456 w 538"/>
              <a:gd name="T95" fmla="*/ 327 h 1313"/>
              <a:gd name="T96" fmla="*/ 397 w 538"/>
              <a:gd name="T97" fmla="*/ 225 h 1313"/>
              <a:gd name="T98" fmla="*/ 399 w 538"/>
              <a:gd name="T99" fmla="*/ 200 h 1313"/>
              <a:gd name="T100" fmla="*/ 363 w 538"/>
              <a:gd name="T101" fmla="*/ 168 h 1313"/>
              <a:gd name="T102" fmla="*/ 347 w 538"/>
              <a:gd name="T103" fmla="*/ 143 h 1313"/>
              <a:gd name="T104" fmla="*/ 330 w 538"/>
              <a:gd name="T105" fmla="*/ 64 h 1313"/>
              <a:gd name="T106" fmla="*/ 259 w 538"/>
              <a:gd name="T107" fmla="*/ 5 h 1313"/>
              <a:gd name="T108" fmla="*/ 188 w 538"/>
              <a:gd name="T109" fmla="*/ 6 h 1313"/>
              <a:gd name="T110" fmla="*/ 140 w 538"/>
              <a:gd name="T111" fmla="*/ 40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8" h="1313">
                <a:moveTo>
                  <a:pt x="142" y="77"/>
                </a:moveTo>
                <a:lnTo>
                  <a:pt x="142" y="77"/>
                </a:lnTo>
                <a:lnTo>
                  <a:pt x="141" y="89"/>
                </a:lnTo>
                <a:lnTo>
                  <a:pt x="142" y="100"/>
                </a:lnTo>
                <a:lnTo>
                  <a:pt x="145" y="114"/>
                </a:lnTo>
                <a:lnTo>
                  <a:pt x="145" y="114"/>
                </a:lnTo>
                <a:lnTo>
                  <a:pt x="148" y="127"/>
                </a:lnTo>
                <a:lnTo>
                  <a:pt x="152" y="138"/>
                </a:lnTo>
                <a:lnTo>
                  <a:pt x="157" y="147"/>
                </a:lnTo>
                <a:lnTo>
                  <a:pt x="157" y="147"/>
                </a:lnTo>
                <a:lnTo>
                  <a:pt x="154" y="157"/>
                </a:lnTo>
                <a:lnTo>
                  <a:pt x="153" y="165"/>
                </a:lnTo>
                <a:lnTo>
                  <a:pt x="153" y="168"/>
                </a:lnTo>
                <a:lnTo>
                  <a:pt x="154" y="170"/>
                </a:lnTo>
                <a:lnTo>
                  <a:pt x="154" y="170"/>
                </a:lnTo>
                <a:lnTo>
                  <a:pt x="159" y="173"/>
                </a:lnTo>
                <a:lnTo>
                  <a:pt x="165" y="173"/>
                </a:lnTo>
                <a:lnTo>
                  <a:pt x="169" y="174"/>
                </a:lnTo>
                <a:lnTo>
                  <a:pt x="170" y="174"/>
                </a:lnTo>
                <a:lnTo>
                  <a:pt x="170" y="175"/>
                </a:lnTo>
                <a:lnTo>
                  <a:pt x="170" y="175"/>
                </a:lnTo>
                <a:lnTo>
                  <a:pt x="171" y="179"/>
                </a:lnTo>
                <a:lnTo>
                  <a:pt x="172" y="181"/>
                </a:lnTo>
                <a:lnTo>
                  <a:pt x="178" y="186"/>
                </a:lnTo>
                <a:lnTo>
                  <a:pt x="178" y="186"/>
                </a:lnTo>
                <a:lnTo>
                  <a:pt x="188" y="198"/>
                </a:lnTo>
                <a:lnTo>
                  <a:pt x="188" y="198"/>
                </a:lnTo>
                <a:lnTo>
                  <a:pt x="181" y="202"/>
                </a:lnTo>
                <a:lnTo>
                  <a:pt x="175" y="205"/>
                </a:lnTo>
                <a:lnTo>
                  <a:pt x="170" y="209"/>
                </a:lnTo>
                <a:lnTo>
                  <a:pt x="170" y="209"/>
                </a:lnTo>
                <a:lnTo>
                  <a:pt x="169" y="211"/>
                </a:lnTo>
                <a:lnTo>
                  <a:pt x="166" y="217"/>
                </a:lnTo>
                <a:lnTo>
                  <a:pt x="161" y="232"/>
                </a:lnTo>
                <a:lnTo>
                  <a:pt x="152" y="270"/>
                </a:lnTo>
                <a:lnTo>
                  <a:pt x="152" y="270"/>
                </a:lnTo>
                <a:lnTo>
                  <a:pt x="146" y="299"/>
                </a:lnTo>
                <a:lnTo>
                  <a:pt x="140" y="334"/>
                </a:lnTo>
                <a:lnTo>
                  <a:pt x="134" y="378"/>
                </a:lnTo>
                <a:lnTo>
                  <a:pt x="134" y="378"/>
                </a:lnTo>
                <a:lnTo>
                  <a:pt x="134" y="375"/>
                </a:lnTo>
                <a:lnTo>
                  <a:pt x="131" y="369"/>
                </a:lnTo>
                <a:lnTo>
                  <a:pt x="130" y="366"/>
                </a:lnTo>
                <a:lnTo>
                  <a:pt x="128" y="362"/>
                </a:lnTo>
                <a:lnTo>
                  <a:pt x="125" y="360"/>
                </a:lnTo>
                <a:lnTo>
                  <a:pt x="122" y="357"/>
                </a:lnTo>
                <a:lnTo>
                  <a:pt x="122" y="357"/>
                </a:lnTo>
                <a:lnTo>
                  <a:pt x="107" y="355"/>
                </a:lnTo>
                <a:lnTo>
                  <a:pt x="98" y="355"/>
                </a:lnTo>
                <a:lnTo>
                  <a:pt x="98" y="355"/>
                </a:lnTo>
                <a:lnTo>
                  <a:pt x="94" y="356"/>
                </a:lnTo>
                <a:lnTo>
                  <a:pt x="90" y="359"/>
                </a:lnTo>
                <a:lnTo>
                  <a:pt x="88" y="360"/>
                </a:lnTo>
                <a:lnTo>
                  <a:pt x="36" y="322"/>
                </a:lnTo>
                <a:lnTo>
                  <a:pt x="3" y="322"/>
                </a:lnTo>
                <a:lnTo>
                  <a:pt x="3" y="322"/>
                </a:lnTo>
                <a:lnTo>
                  <a:pt x="0" y="325"/>
                </a:lnTo>
                <a:lnTo>
                  <a:pt x="0" y="327"/>
                </a:lnTo>
                <a:lnTo>
                  <a:pt x="0" y="328"/>
                </a:lnTo>
                <a:lnTo>
                  <a:pt x="0" y="330"/>
                </a:lnTo>
                <a:lnTo>
                  <a:pt x="0" y="330"/>
                </a:lnTo>
                <a:lnTo>
                  <a:pt x="67" y="378"/>
                </a:lnTo>
                <a:lnTo>
                  <a:pt x="67" y="378"/>
                </a:lnTo>
                <a:lnTo>
                  <a:pt x="66" y="380"/>
                </a:lnTo>
                <a:lnTo>
                  <a:pt x="65" y="385"/>
                </a:lnTo>
                <a:lnTo>
                  <a:pt x="65" y="388"/>
                </a:lnTo>
                <a:lnTo>
                  <a:pt x="65" y="390"/>
                </a:lnTo>
                <a:lnTo>
                  <a:pt x="67" y="392"/>
                </a:lnTo>
                <a:lnTo>
                  <a:pt x="70" y="394"/>
                </a:lnTo>
                <a:lnTo>
                  <a:pt x="70" y="394"/>
                </a:lnTo>
                <a:lnTo>
                  <a:pt x="85" y="398"/>
                </a:lnTo>
                <a:lnTo>
                  <a:pt x="85" y="407"/>
                </a:lnTo>
                <a:lnTo>
                  <a:pt x="85" y="407"/>
                </a:lnTo>
                <a:lnTo>
                  <a:pt x="81" y="412"/>
                </a:lnTo>
                <a:lnTo>
                  <a:pt x="78" y="416"/>
                </a:lnTo>
                <a:lnTo>
                  <a:pt x="78" y="418"/>
                </a:lnTo>
                <a:lnTo>
                  <a:pt x="81" y="419"/>
                </a:lnTo>
                <a:lnTo>
                  <a:pt x="81" y="419"/>
                </a:lnTo>
                <a:lnTo>
                  <a:pt x="85" y="420"/>
                </a:lnTo>
                <a:lnTo>
                  <a:pt x="92" y="420"/>
                </a:lnTo>
                <a:lnTo>
                  <a:pt x="98" y="419"/>
                </a:lnTo>
                <a:lnTo>
                  <a:pt x="101" y="430"/>
                </a:lnTo>
                <a:lnTo>
                  <a:pt x="101" y="430"/>
                </a:lnTo>
                <a:lnTo>
                  <a:pt x="101" y="436"/>
                </a:lnTo>
                <a:lnTo>
                  <a:pt x="102" y="451"/>
                </a:lnTo>
                <a:lnTo>
                  <a:pt x="104" y="461"/>
                </a:lnTo>
                <a:lnTo>
                  <a:pt x="106" y="471"/>
                </a:lnTo>
                <a:lnTo>
                  <a:pt x="111" y="480"/>
                </a:lnTo>
                <a:lnTo>
                  <a:pt x="116" y="489"/>
                </a:lnTo>
                <a:lnTo>
                  <a:pt x="116" y="489"/>
                </a:lnTo>
                <a:lnTo>
                  <a:pt x="122" y="495"/>
                </a:lnTo>
                <a:lnTo>
                  <a:pt x="128" y="500"/>
                </a:lnTo>
                <a:lnTo>
                  <a:pt x="135" y="505"/>
                </a:lnTo>
                <a:lnTo>
                  <a:pt x="140" y="507"/>
                </a:lnTo>
                <a:lnTo>
                  <a:pt x="142" y="507"/>
                </a:lnTo>
                <a:lnTo>
                  <a:pt x="142" y="507"/>
                </a:lnTo>
                <a:lnTo>
                  <a:pt x="137" y="521"/>
                </a:lnTo>
                <a:lnTo>
                  <a:pt x="135" y="532"/>
                </a:lnTo>
                <a:lnTo>
                  <a:pt x="135" y="536"/>
                </a:lnTo>
                <a:lnTo>
                  <a:pt x="136" y="537"/>
                </a:lnTo>
                <a:lnTo>
                  <a:pt x="136" y="537"/>
                </a:lnTo>
                <a:lnTo>
                  <a:pt x="145" y="537"/>
                </a:lnTo>
                <a:lnTo>
                  <a:pt x="149" y="537"/>
                </a:lnTo>
                <a:lnTo>
                  <a:pt x="149" y="537"/>
                </a:lnTo>
                <a:lnTo>
                  <a:pt x="148" y="538"/>
                </a:lnTo>
                <a:lnTo>
                  <a:pt x="147" y="542"/>
                </a:lnTo>
                <a:lnTo>
                  <a:pt x="147" y="547"/>
                </a:lnTo>
                <a:lnTo>
                  <a:pt x="147" y="548"/>
                </a:lnTo>
                <a:lnTo>
                  <a:pt x="149" y="550"/>
                </a:lnTo>
                <a:lnTo>
                  <a:pt x="149" y="550"/>
                </a:lnTo>
                <a:lnTo>
                  <a:pt x="153" y="552"/>
                </a:lnTo>
                <a:lnTo>
                  <a:pt x="157" y="553"/>
                </a:lnTo>
                <a:lnTo>
                  <a:pt x="166" y="553"/>
                </a:lnTo>
                <a:lnTo>
                  <a:pt x="178" y="553"/>
                </a:lnTo>
                <a:lnTo>
                  <a:pt x="183" y="576"/>
                </a:lnTo>
                <a:lnTo>
                  <a:pt x="183" y="576"/>
                </a:lnTo>
                <a:lnTo>
                  <a:pt x="169" y="594"/>
                </a:lnTo>
                <a:lnTo>
                  <a:pt x="154" y="608"/>
                </a:lnTo>
                <a:lnTo>
                  <a:pt x="140" y="622"/>
                </a:lnTo>
                <a:lnTo>
                  <a:pt x="140" y="622"/>
                </a:lnTo>
                <a:lnTo>
                  <a:pt x="128" y="631"/>
                </a:lnTo>
                <a:lnTo>
                  <a:pt x="122" y="640"/>
                </a:lnTo>
                <a:lnTo>
                  <a:pt x="119" y="646"/>
                </a:lnTo>
                <a:lnTo>
                  <a:pt x="118" y="651"/>
                </a:lnTo>
                <a:lnTo>
                  <a:pt x="118" y="651"/>
                </a:lnTo>
                <a:lnTo>
                  <a:pt x="117" y="661"/>
                </a:lnTo>
                <a:lnTo>
                  <a:pt x="112" y="682"/>
                </a:lnTo>
                <a:lnTo>
                  <a:pt x="108" y="704"/>
                </a:lnTo>
                <a:lnTo>
                  <a:pt x="106" y="715"/>
                </a:lnTo>
                <a:lnTo>
                  <a:pt x="106" y="722"/>
                </a:lnTo>
                <a:lnTo>
                  <a:pt x="106" y="722"/>
                </a:lnTo>
                <a:lnTo>
                  <a:pt x="107" y="730"/>
                </a:lnTo>
                <a:lnTo>
                  <a:pt x="110" y="740"/>
                </a:lnTo>
                <a:lnTo>
                  <a:pt x="114" y="750"/>
                </a:lnTo>
                <a:lnTo>
                  <a:pt x="120" y="760"/>
                </a:lnTo>
                <a:lnTo>
                  <a:pt x="127" y="770"/>
                </a:lnTo>
                <a:lnTo>
                  <a:pt x="134" y="777"/>
                </a:lnTo>
                <a:lnTo>
                  <a:pt x="141" y="783"/>
                </a:lnTo>
                <a:lnTo>
                  <a:pt x="147" y="787"/>
                </a:lnTo>
                <a:lnTo>
                  <a:pt x="147" y="787"/>
                </a:lnTo>
                <a:lnTo>
                  <a:pt x="153" y="787"/>
                </a:lnTo>
                <a:lnTo>
                  <a:pt x="158" y="787"/>
                </a:lnTo>
                <a:lnTo>
                  <a:pt x="166" y="785"/>
                </a:lnTo>
                <a:lnTo>
                  <a:pt x="171" y="782"/>
                </a:lnTo>
                <a:lnTo>
                  <a:pt x="172" y="781"/>
                </a:lnTo>
                <a:lnTo>
                  <a:pt x="168" y="828"/>
                </a:lnTo>
                <a:lnTo>
                  <a:pt x="168" y="828"/>
                </a:lnTo>
                <a:lnTo>
                  <a:pt x="164" y="836"/>
                </a:lnTo>
                <a:lnTo>
                  <a:pt x="157" y="859"/>
                </a:lnTo>
                <a:lnTo>
                  <a:pt x="152" y="873"/>
                </a:lnTo>
                <a:lnTo>
                  <a:pt x="149" y="886"/>
                </a:lnTo>
                <a:lnTo>
                  <a:pt x="147" y="899"/>
                </a:lnTo>
                <a:lnTo>
                  <a:pt x="147" y="910"/>
                </a:lnTo>
                <a:lnTo>
                  <a:pt x="147" y="910"/>
                </a:lnTo>
                <a:lnTo>
                  <a:pt x="149" y="921"/>
                </a:lnTo>
                <a:lnTo>
                  <a:pt x="153" y="937"/>
                </a:lnTo>
                <a:lnTo>
                  <a:pt x="165" y="973"/>
                </a:lnTo>
                <a:lnTo>
                  <a:pt x="181" y="1017"/>
                </a:lnTo>
                <a:lnTo>
                  <a:pt x="181" y="1017"/>
                </a:lnTo>
                <a:lnTo>
                  <a:pt x="175" y="1019"/>
                </a:lnTo>
                <a:lnTo>
                  <a:pt x="171" y="1021"/>
                </a:lnTo>
                <a:lnTo>
                  <a:pt x="170" y="1023"/>
                </a:lnTo>
                <a:lnTo>
                  <a:pt x="170" y="1025"/>
                </a:lnTo>
                <a:lnTo>
                  <a:pt x="170" y="1025"/>
                </a:lnTo>
                <a:lnTo>
                  <a:pt x="176" y="1052"/>
                </a:lnTo>
                <a:lnTo>
                  <a:pt x="181" y="1077"/>
                </a:lnTo>
                <a:lnTo>
                  <a:pt x="181" y="1077"/>
                </a:lnTo>
                <a:lnTo>
                  <a:pt x="181" y="1078"/>
                </a:lnTo>
                <a:lnTo>
                  <a:pt x="183" y="1080"/>
                </a:lnTo>
                <a:lnTo>
                  <a:pt x="186" y="1081"/>
                </a:lnTo>
                <a:lnTo>
                  <a:pt x="186" y="1081"/>
                </a:lnTo>
                <a:lnTo>
                  <a:pt x="187" y="1148"/>
                </a:lnTo>
                <a:lnTo>
                  <a:pt x="186" y="1197"/>
                </a:lnTo>
                <a:lnTo>
                  <a:pt x="184" y="1218"/>
                </a:lnTo>
                <a:lnTo>
                  <a:pt x="183" y="1231"/>
                </a:lnTo>
                <a:lnTo>
                  <a:pt x="183" y="1231"/>
                </a:lnTo>
                <a:lnTo>
                  <a:pt x="180" y="1238"/>
                </a:lnTo>
                <a:lnTo>
                  <a:pt x="175" y="1245"/>
                </a:lnTo>
                <a:lnTo>
                  <a:pt x="169" y="1252"/>
                </a:lnTo>
                <a:lnTo>
                  <a:pt x="163" y="1256"/>
                </a:lnTo>
                <a:lnTo>
                  <a:pt x="157" y="1261"/>
                </a:lnTo>
                <a:lnTo>
                  <a:pt x="151" y="1265"/>
                </a:lnTo>
                <a:lnTo>
                  <a:pt x="140" y="1268"/>
                </a:lnTo>
                <a:lnTo>
                  <a:pt x="140" y="1268"/>
                </a:lnTo>
                <a:lnTo>
                  <a:pt x="129" y="1272"/>
                </a:lnTo>
                <a:lnTo>
                  <a:pt x="119" y="1277"/>
                </a:lnTo>
                <a:lnTo>
                  <a:pt x="116" y="1280"/>
                </a:lnTo>
                <a:lnTo>
                  <a:pt x="112" y="1284"/>
                </a:lnTo>
                <a:lnTo>
                  <a:pt x="112" y="1288"/>
                </a:lnTo>
                <a:lnTo>
                  <a:pt x="113" y="1293"/>
                </a:lnTo>
                <a:lnTo>
                  <a:pt x="113" y="1293"/>
                </a:lnTo>
                <a:lnTo>
                  <a:pt x="117" y="1296"/>
                </a:lnTo>
                <a:lnTo>
                  <a:pt x="123" y="1300"/>
                </a:lnTo>
                <a:lnTo>
                  <a:pt x="130" y="1303"/>
                </a:lnTo>
                <a:lnTo>
                  <a:pt x="137" y="1306"/>
                </a:lnTo>
                <a:lnTo>
                  <a:pt x="154" y="1309"/>
                </a:lnTo>
                <a:lnTo>
                  <a:pt x="170" y="1309"/>
                </a:lnTo>
                <a:lnTo>
                  <a:pt x="170" y="1309"/>
                </a:lnTo>
                <a:lnTo>
                  <a:pt x="178" y="1309"/>
                </a:lnTo>
                <a:lnTo>
                  <a:pt x="187" y="1307"/>
                </a:lnTo>
                <a:lnTo>
                  <a:pt x="206" y="1302"/>
                </a:lnTo>
                <a:lnTo>
                  <a:pt x="234" y="1293"/>
                </a:lnTo>
                <a:lnTo>
                  <a:pt x="234" y="1293"/>
                </a:lnTo>
                <a:lnTo>
                  <a:pt x="258" y="1285"/>
                </a:lnTo>
                <a:lnTo>
                  <a:pt x="269" y="1280"/>
                </a:lnTo>
                <a:lnTo>
                  <a:pt x="274" y="1278"/>
                </a:lnTo>
                <a:lnTo>
                  <a:pt x="276" y="1277"/>
                </a:lnTo>
                <a:lnTo>
                  <a:pt x="276" y="1277"/>
                </a:lnTo>
                <a:lnTo>
                  <a:pt x="277" y="1265"/>
                </a:lnTo>
                <a:lnTo>
                  <a:pt x="278" y="1243"/>
                </a:lnTo>
                <a:lnTo>
                  <a:pt x="280" y="1221"/>
                </a:lnTo>
                <a:lnTo>
                  <a:pt x="278" y="1213"/>
                </a:lnTo>
                <a:lnTo>
                  <a:pt x="278" y="1207"/>
                </a:lnTo>
                <a:lnTo>
                  <a:pt x="278" y="1207"/>
                </a:lnTo>
                <a:lnTo>
                  <a:pt x="276" y="1201"/>
                </a:lnTo>
                <a:lnTo>
                  <a:pt x="272" y="1190"/>
                </a:lnTo>
                <a:lnTo>
                  <a:pt x="271" y="1174"/>
                </a:lnTo>
                <a:lnTo>
                  <a:pt x="270" y="1154"/>
                </a:lnTo>
                <a:lnTo>
                  <a:pt x="270" y="1154"/>
                </a:lnTo>
                <a:lnTo>
                  <a:pt x="270" y="1127"/>
                </a:lnTo>
                <a:lnTo>
                  <a:pt x="268" y="1101"/>
                </a:lnTo>
                <a:lnTo>
                  <a:pt x="265" y="1072"/>
                </a:lnTo>
                <a:lnTo>
                  <a:pt x="265" y="1072"/>
                </a:lnTo>
                <a:lnTo>
                  <a:pt x="269" y="1052"/>
                </a:lnTo>
                <a:lnTo>
                  <a:pt x="270" y="1038"/>
                </a:lnTo>
                <a:lnTo>
                  <a:pt x="270" y="1031"/>
                </a:lnTo>
                <a:lnTo>
                  <a:pt x="270" y="1031"/>
                </a:lnTo>
                <a:lnTo>
                  <a:pt x="268" y="1026"/>
                </a:lnTo>
                <a:lnTo>
                  <a:pt x="263" y="1022"/>
                </a:lnTo>
                <a:lnTo>
                  <a:pt x="258" y="1017"/>
                </a:lnTo>
                <a:lnTo>
                  <a:pt x="258" y="1017"/>
                </a:lnTo>
                <a:lnTo>
                  <a:pt x="254" y="990"/>
                </a:lnTo>
                <a:lnTo>
                  <a:pt x="251" y="968"/>
                </a:lnTo>
                <a:lnTo>
                  <a:pt x="247" y="953"/>
                </a:lnTo>
                <a:lnTo>
                  <a:pt x="247" y="953"/>
                </a:lnTo>
                <a:lnTo>
                  <a:pt x="245" y="945"/>
                </a:lnTo>
                <a:lnTo>
                  <a:pt x="242" y="935"/>
                </a:lnTo>
                <a:lnTo>
                  <a:pt x="240" y="924"/>
                </a:lnTo>
                <a:lnTo>
                  <a:pt x="250" y="910"/>
                </a:lnTo>
                <a:lnTo>
                  <a:pt x="250" y="910"/>
                </a:lnTo>
                <a:lnTo>
                  <a:pt x="269" y="950"/>
                </a:lnTo>
                <a:lnTo>
                  <a:pt x="282" y="981"/>
                </a:lnTo>
                <a:lnTo>
                  <a:pt x="287" y="993"/>
                </a:lnTo>
                <a:lnTo>
                  <a:pt x="288" y="1002"/>
                </a:lnTo>
                <a:lnTo>
                  <a:pt x="288" y="1002"/>
                </a:lnTo>
                <a:lnTo>
                  <a:pt x="289" y="1019"/>
                </a:lnTo>
                <a:lnTo>
                  <a:pt x="293" y="1039"/>
                </a:lnTo>
                <a:lnTo>
                  <a:pt x="299" y="1066"/>
                </a:lnTo>
                <a:lnTo>
                  <a:pt x="299" y="1066"/>
                </a:lnTo>
                <a:lnTo>
                  <a:pt x="299" y="1068"/>
                </a:lnTo>
                <a:lnTo>
                  <a:pt x="298" y="1071"/>
                </a:lnTo>
                <a:lnTo>
                  <a:pt x="297" y="1074"/>
                </a:lnTo>
                <a:lnTo>
                  <a:pt x="297" y="1074"/>
                </a:lnTo>
                <a:lnTo>
                  <a:pt x="303" y="1096"/>
                </a:lnTo>
                <a:lnTo>
                  <a:pt x="320" y="1142"/>
                </a:lnTo>
                <a:lnTo>
                  <a:pt x="336" y="1189"/>
                </a:lnTo>
                <a:lnTo>
                  <a:pt x="345" y="1213"/>
                </a:lnTo>
                <a:lnTo>
                  <a:pt x="345" y="1213"/>
                </a:lnTo>
                <a:lnTo>
                  <a:pt x="345" y="1225"/>
                </a:lnTo>
                <a:lnTo>
                  <a:pt x="345" y="1231"/>
                </a:lnTo>
                <a:lnTo>
                  <a:pt x="342" y="1236"/>
                </a:lnTo>
                <a:lnTo>
                  <a:pt x="342" y="1236"/>
                </a:lnTo>
                <a:lnTo>
                  <a:pt x="340" y="1241"/>
                </a:lnTo>
                <a:lnTo>
                  <a:pt x="336" y="1250"/>
                </a:lnTo>
                <a:lnTo>
                  <a:pt x="333" y="1259"/>
                </a:lnTo>
                <a:lnTo>
                  <a:pt x="330" y="1264"/>
                </a:lnTo>
                <a:lnTo>
                  <a:pt x="327" y="1266"/>
                </a:lnTo>
                <a:lnTo>
                  <a:pt x="327" y="1266"/>
                </a:lnTo>
                <a:lnTo>
                  <a:pt x="315" y="1273"/>
                </a:lnTo>
                <a:lnTo>
                  <a:pt x="295" y="1282"/>
                </a:lnTo>
                <a:lnTo>
                  <a:pt x="278" y="1290"/>
                </a:lnTo>
                <a:lnTo>
                  <a:pt x="274" y="1294"/>
                </a:lnTo>
                <a:lnTo>
                  <a:pt x="272" y="1296"/>
                </a:lnTo>
                <a:lnTo>
                  <a:pt x="272" y="1297"/>
                </a:lnTo>
                <a:lnTo>
                  <a:pt x="272" y="1297"/>
                </a:lnTo>
                <a:lnTo>
                  <a:pt x="274" y="1301"/>
                </a:lnTo>
                <a:lnTo>
                  <a:pt x="274" y="1302"/>
                </a:lnTo>
                <a:lnTo>
                  <a:pt x="276" y="1303"/>
                </a:lnTo>
                <a:lnTo>
                  <a:pt x="283" y="1306"/>
                </a:lnTo>
                <a:lnTo>
                  <a:pt x="304" y="1309"/>
                </a:lnTo>
                <a:lnTo>
                  <a:pt x="304" y="1309"/>
                </a:lnTo>
                <a:lnTo>
                  <a:pt x="318" y="1312"/>
                </a:lnTo>
                <a:lnTo>
                  <a:pt x="332" y="1313"/>
                </a:lnTo>
                <a:lnTo>
                  <a:pt x="346" y="1313"/>
                </a:lnTo>
                <a:lnTo>
                  <a:pt x="359" y="1312"/>
                </a:lnTo>
                <a:lnTo>
                  <a:pt x="385" y="1307"/>
                </a:lnTo>
                <a:lnTo>
                  <a:pt x="404" y="1305"/>
                </a:lnTo>
                <a:lnTo>
                  <a:pt x="404" y="1305"/>
                </a:lnTo>
                <a:lnTo>
                  <a:pt x="418" y="1305"/>
                </a:lnTo>
                <a:lnTo>
                  <a:pt x="424" y="1303"/>
                </a:lnTo>
                <a:lnTo>
                  <a:pt x="429" y="1302"/>
                </a:lnTo>
                <a:lnTo>
                  <a:pt x="434" y="1300"/>
                </a:lnTo>
                <a:lnTo>
                  <a:pt x="437" y="1296"/>
                </a:lnTo>
                <a:lnTo>
                  <a:pt x="439" y="1290"/>
                </a:lnTo>
                <a:lnTo>
                  <a:pt x="440" y="1282"/>
                </a:lnTo>
                <a:lnTo>
                  <a:pt x="440" y="1282"/>
                </a:lnTo>
                <a:lnTo>
                  <a:pt x="440" y="1262"/>
                </a:lnTo>
                <a:lnTo>
                  <a:pt x="440" y="1243"/>
                </a:lnTo>
                <a:lnTo>
                  <a:pt x="438" y="1213"/>
                </a:lnTo>
                <a:lnTo>
                  <a:pt x="438" y="1213"/>
                </a:lnTo>
                <a:lnTo>
                  <a:pt x="438" y="1196"/>
                </a:lnTo>
                <a:lnTo>
                  <a:pt x="438" y="1173"/>
                </a:lnTo>
                <a:lnTo>
                  <a:pt x="440" y="1145"/>
                </a:lnTo>
                <a:lnTo>
                  <a:pt x="440" y="1145"/>
                </a:lnTo>
                <a:lnTo>
                  <a:pt x="434" y="1130"/>
                </a:lnTo>
                <a:lnTo>
                  <a:pt x="421" y="1096"/>
                </a:lnTo>
                <a:lnTo>
                  <a:pt x="412" y="1078"/>
                </a:lnTo>
                <a:lnTo>
                  <a:pt x="405" y="1062"/>
                </a:lnTo>
                <a:lnTo>
                  <a:pt x="398" y="1050"/>
                </a:lnTo>
                <a:lnTo>
                  <a:pt x="396" y="1046"/>
                </a:lnTo>
                <a:lnTo>
                  <a:pt x="394" y="1045"/>
                </a:lnTo>
                <a:lnTo>
                  <a:pt x="394" y="1045"/>
                </a:lnTo>
                <a:lnTo>
                  <a:pt x="382" y="1045"/>
                </a:lnTo>
                <a:lnTo>
                  <a:pt x="379" y="1045"/>
                </a:lnTo>
                <a:lnTo>
                  <a:pt x="379" y="1045"/>
                </a:lnTo>
                <a:lnTo>
                  <a:pt x="363" y="981"/>
                </a:lnTo>
                <a:lnTo>
                  <a:pt x="352" y="935"/>
                </a:lnTo>
                <a:lnTo>
                  <a:pt x="347" y="910"/>
                </a:lnTo>
                <a:lnTo>
                  <a:pt x="347" y="910"/>
                </a:lnTo>
                <a:lnTo>
                  <a:pt x="346" y="892"/>
                </a:lnTo>
                <a:lnTo>
                  <a:pt x="345" y="881"/>
                </a:lnTo>
                <a:lnTo>
                  <a:pt x="345" y="881"/>
                </a:lnTo>
                <a:lnTo>
                  <a:pt x="354" y="877"/>
                </a:lnTo>
                <a:lnTo>
                  <a:pt x="361" y="874"/>
                </a:lnTo>
                <a:lnTo>
                  <a:pt x="363" y="871"/>
                </a:lnTo>
                <a:lnTo>
                  <a:pt x="363" y="871"/>
                </a:lnTo>
                <a:lnTo>
                  <a:pt x="363" y="864"/>
                </a:lnTo>
                <a:lnTo>
                  <a:pt x="364" y="852"/>
                </a:lnTo>
                <a:lnTo>
                  <a:pt x="367" y="839"/>
                </a:lnTo>
                <a:lnTo>
                  <a:pt x="368" y="834"/>
                </a:lnTo>
                <a:lnTo>
                  <a:pt x="370" y="830"/>
                </a:lnTo>
                <a:lnTo>
                  <a:pt x="370" y="830"/>
                </a:lnTo>
                <a:lnTo>
                  <a:pt x="376" y="823"/>
                </a:lnTo>
                <a:lnTo>
                  <a:pt x="380" y="817"/>
                </a:lnTo>
                <a:lnTo>
                  <a:pt x="382" y="812"/>
                </a:lnTo>
                <a:lnTo>
                  <a:pt x="383" y="810"/>
                </a:lnTo>
                <a:lnTo>
                  <a:pt x="383" y="810"/>
                </a:lnTo>
                <a:lnTo>
                  <a:pt x="393" y="807"/>
                </a:lnTo>
                <a:lnTo>
                  <a:pt x="399" y="806"/>
                </a:lnTo>
                <a:lnTo>
                  <a:pt x="402" y="804"/>
                </a:lnTo>
                <a:lnTo>
                  <a:pt x="404" y="801"/>
                </a:lnTo>
                <a:lnTo>
                  <a:pt x="404" y="801"/>
                </a:lnTo>
                <a:lnTo>
                  <a:pt x="405" y="797"/>
                </a:lnTo>
                <a:lnTo>
                  <a:pt x="406" y="787"/>
                </a:lnTo>
                <a:lnTo>
                  <a:pt x="409" y="762"/>
                </a:lnTo>
                <a:lnTo>
                  <a:pt x="411" y="725"/>
                </a:lnTo>
                <a:lnTo>
                  <a:pt x="411" y="725"/>
                </a:lnTo>
                <a:lnTo>
                  <a:pt x="422" y="706"/>
                </a:lnTo>
                <a:lnTo>
                  <a:pt x="433" y="689"/>
                </a:lnTo>
                <a:lnTo>
                  <a:pt x="433" y="653"/>
                </a:lnTo>
                <a:lnTo>
                  <a:pt x="440" y="610"/>
                </a:lnTo>
                <a:lnTo>
                  <a:pt x="440" y="610"/>
                </a:lnTo>
                <a:lnTo>
                  <a:pt x="444" y="626"/>
                </a:lnTo>
                <a:lnTo>
                  <a:pt x="446" y="639"/>
                </a:lnTo>
                <a:lnTo>
                  <a:pt x="449" y="642"/>
                </a:lnTo>
                <a:lnTo>
                  <a:pt x="450" y="646"/>
                </a:lnTo>
                <a:lnTo>
                  <a:pt x="450" y="646"/>
                </a:lnTo>
                <a:lnTo>
                  <a:pt x="459" y="651"/>
                </a:lnTo>
                <a:lnTo>
                  <a:pt x="465" y="653"/>
                </a:lnTo>
                <a:lnTo>
                  <a:pt x="465" y="678"/>
                </a:lnTo>
                <a:lnTo>
                  <a:pt x="465" y="678"/>
                </a:lnTo>
                <a:lnTo>
                  <a:pt x="463" y="681"/>
                </a:lnTo>
                <a:lnTo>
                  <a:pt x="459" y="686"/>
                </a:lnTo>
                <a:lnTo>
                  <a:pt x="455" y="693"/>
                </a:lnTo>
                <a:lnTo>
                  <a:pt x="453" y="696"/>
                </a:lnTo>
                <a:lnTo>
                  <a:pt x="453" y="701"/>
                </a:lnTo>
                <a:lnTo>
                  <a:pt x="453" y="701"/>
                </a:lnTo>
                <a:lnTo>
                  <a:pt x="452" y="712"/>
                </a:lnTo>
                <a:lnTo>
                  <a:pt x="452" y="721"/>
                </a:lnTo>
                <a:lnTo>
                  <a:pt x="452" y="728"/>
                </a:lnTo>
                <a:lnTo>
                  <a:pt x="453" y="729"/>
                </a:lnTo>
                <a:lnTo>
                  <a:pt x="456" y="730"/>
                </a:lnTo>
                <a:lnTo>
                  <a:pt x="456" y="730"/>
                </a:lnTo>
                <a:lnTo>
                  <a:pt x="461" y="731"/>
                </a:lnTo>
                <a:lnTo>
                  <a:pt x="464" y="734"/>
                </a:lnTo>
                <a:lnTo>
                  <a:pt x="468" y="737"/>
                </a:lnTo>
                <a:lnTo>
                  <a:pt x="470" y="737"/>
                </a:lnTo>
                <a:lnTo>
                  <a:pt x="470" y="737"/>
                </a:lnTo>
                <a:lnTo>
                  <a:pt x="470" y="737"/>
                </a:lnTo>
                <a:lnTo>
                  <a:pt x="472" y="736"/>
                </a:lnTo>
                <a:lnTo>
                  <a:pt x="473" y="733"/>
                </a:lnTo>
                <a:lnTo>
                  <a:pt x="473" y="724"/>
                </a:lnTo>
                <a:lnTo>
                  <a:pt x="474" y="710"/>
                </a:lnTo>
                <a:lnTo>
                  <a:pt x="474" y="710"/>
                </a:lnTo>
                <a:lnTo>
                  <a:pt x="475" y="707"/>
                </a:lnTo>
                <a:lnTo>
                  <a:pt x="478" y="706"/>
                </a:lnTo>
                <a:lnTo>
                  <a:pt x="479" y="706"/>
                </a:lnTo>
                <a:lnTo>
                  <a:pt x="480" y="707"/>
                </a:lnTo>
                <a:lnTo>
                  <a:pt x="484" y="712"/>
                </a:lnTo>
                <a:lnTo>
                  <a:pt x="484" y="712"/>
                </a:lnTo>
                <a:lnTo>
                  <a:pt x="491" y="727"/>
                </a:lnTo>
                <a:lnTo>
                  <a:pt x="493" y="734"/>
                </a:lnTo>
                <a:lnTo>
                  <a:pt x="494" y="737"/>
                </a:lnTo>
                <a:lnTo>
                  <a:pt x="494" y="737"/>
                </a:lnTo>
                <a:lnTo>
                  <a:pt x="487" y="752"/>
                </a:lnTo>
                <a:lnTo>
                  <a:pt x="485" y="760"/>
                </a:lnTo>
                <a:lnTo>
                  <a:pt x="485" y="763"/>
                </a:lnTo>
                <a:lnTo>
                  <a:pt x="486" y="763"/>
                </a:lnTo>
                <a:lnTo>
                  <a:pt x="486" y="763"/>
                </a:lnTo>
                <a:lnTo>
                  <a:pt x="493" y="760"/>
                </a:lnTo>
                <a:lnTo>
                  <a:pt x="502" y="754"/>
                </a:lnTo>
                <a:lnTo>
                  <a:pt x="513" y="746"/>
                </a:lnTo>
                <a:lnTo>
                  <a:pt x="513" y="746"/>
                </a:lnTo>
                <a:lnTo>
                  <a:pt x="516" y="750"/>
                </a:lnTo>
                <a:lnTo>
                  <a:pt x="520" y="751"/>
                </a:lnTo>
                <a:lnTo>
                  <a:pt x="521" y="750"/>
                </a:lnTo>
                <a:lnTo>
                  <a:pt x="522" y="748"/>
                </a:lnTo>
                <a:lnTo>
                  <a:pt x="522" y="748"/>
                </a:lnTo>
                <a:lnTo>
                  <a:pt x="531" y="735"/>
                </a:lnTo>
                <a:lnTo>
                  <a:pt x="535" y="728"/>
                </a:lnTo>
                <a:lnTo>
                  <a:pt x="538" y="719"/>
                </a:lnTo>
                <a:lnTo>
                  <a:pt x="538" y="719"/>
                </a:lnTo>
                <a:lnTo>
                  <a:pt x="538" y="715"/>
                </a:lnTo>
                <a:lnTo>
                  <a:pt x="535" y="706"/>
                </a:lnTo>
                <a:lnTo>
                  <a:pt x="529" y="688"/>
                </a:lnTo>
                <a:lnTo>
                  <a:pt x="520" y="666"/>
                </a:lnTo>
                <a:lnTo>
                  <a:pt x="517" y="635"/>
                </a:lnTo>
                <a:lnTo>
                  <a:pt x="517" y="635"/>
                </a:lnTo>
                <a:lnTo>
                  <a:pt x="526" y="631"/>
                </a:lnTo>
                <a:lnTo>
                  <a:pt x="532" y="628"/>
                </a:lnTo>
                <a:lnTo>
                  <a:pt x="535" y="625"/>
                </a:lnTo>
                <a:lnTo>
                  <a:pt x="535" y="625"/>
                </a:lnTo>
                <a:lnTo>
                  <a:pt x="537" y="617"/>
                </a:lnTo>
                <a:lnTo>
                  <a:pt x="537" y="604"/>
                </a:lnTo>
                <a:lnTo>
                  <a:pt x="538" y="587"/>
                </a:lnTo>
                <a:lnTo>
                  <a:pt x="538" y="587"/>
                </a:lnTo>
                <a:lnTo>
                  <a:pt x="525" y="550"/>
                </a:lnTo>
                <a:lnTo>
                  <a:pt x="497" y="468"/>
                </a:lnTo>
                <a:lnTo>
                  <a:pt x="469" y="380"/>
                </a:lnTo>
                <a:lnTo>
                  <a:pt x="459" y="346"/>
                </a:lnTo>
                <a:lnTo>
                  <a:pt x="457" y="334"/>
                </a:lnTo>
                <a:lnTo>
                  <a:pt x="456" y="327"/>
                </a:lnTo>
                <a:lnTo>
                  <a:pt x="456" y="327"/>
                </a:lnTo>
                <a:lnTo>
                  <a:pt x="455" y="308"/>
                </a:lnTo>
                <a:lnTo>
                  <a:pt x="452" y="295"/>
                </a:lnTo>
                <a:lnTo>
                  <a:pt x="449" y="284"/>
                </a:lnTo>
                <a:lnTo>
                  <a:pt x="443" y="273"/>
                </a:lnTo>
                <a:lnTo>
                  <a:pt x="443" y="273"/>
                </a:lnTo>
                <a:lnTo>
                  <a:pt x="430" y="258"/>
                </a:lnTo>
                <a:lnTo>
                  <a:pt x="416" y="243"/>
                </a:lnTo>
                <a:lnTo>
                  <a:pt x="397" y="225"/>
                </a:lnTo>
                <a:lnTo>
                  <a:pt x="397" y="225"/>
                </a:lnTo>
                <a:lnTo>
                  <a:pt x="399" y="222"/>
                </a:lnTo>
                <a:lnTo>
                  <a:pt x="404" y="217"/>
                </a:lnTo>
                <a:lnTo>
                  <a:pt x="405" y="215"/>
                </a:lnTo>
                <a:lnTo>
                  <a:pt x="406" y="211"/>
                </a:lnTo>
                <a:lnTo>
                  <a:pt x="406" y="208"/>
                </a:lnTo>
                <a:lnTo>
                  <a:pt x="404" y="204"/>
                </a:lnTo>
                <a:lnTo>
                  <a:pt x="404" y="204"/>
                </a:lnTo>
                <a:lnTo>
                  <a:pt x="399" y="200"/>
                </a:lnTo>
                <a:lnTo>
                  <a:pt x="393" y="197"/>
                </a:lnTo>
                <a:lnTo>
                  <a:pt x="380" y="192"/>
                </a:lnTo>
                <a:lnTo>
                  <a:pt x="363" y="188"/>
                </a:lnTo>
                <a:lnTo>
                  <a:pt x="363" y="188"/>
                </a:lnTo>
                <a:lnTo>
                  <a:pt x="364" y="184"/>
                </a:lnTo>
                <a:lnTo>
                  <a:pt x="365" y="175"/>
                </a:lnTo>
                <a:lnTo>
                  <a:pt x="365" y="175"/>
                </a:lnTo>
                <a:lnTo>
                  <a:pt x="367" y="172"/>
                </a:lnTo>
                <a:lnTo>
                  <a:pt x="363" y="168"/>
                </a:lnTo>
                <a:lnTo>
                  <a:pt x="363" y="168"/>
                </a:lnTo>
                <a:lnTo>
                  <a:pt x="356" y="162"/>
                </a:lnTo>
                <a:lnTo>
                  <a:pt x="353" y="159"/>
                </a:lnTo>
                <a:lnTo>
                  <a:pt x="352" y="155"/>
                </a:lnTo>
                <a:lnTo>
                  <a:pt x="352" y="155"/>
                </a:lnTo>
                <a:lnTo>
                  <a:pt x="352" y="150"/>
                </a:lnTo>
                <a:lnTo>
                  <a:pt x="351" y="146"/>
                </a:lnTo>
                <a:lnTo>
                  <a:pt x="347" y="143"/>
                </a:lnTo>
                <a:lnTo>
                  <a:pt x="347" y="143"/>
                </a:lnTo>
                <a:lnTo>
                  <a:pt x="348" y="138"/>
                </a:lnTo>
                <a:lnTo>
                  <a:pt x="351" y="126"/>
                </a:lnTo>
                <a:lnTo>
                  <a:pt x="351" y="118"/>
                </a:lnTo>
                <a:lnTo>
                  <a:pt x="350" y="109"/>
                </a:lnTo>
                <a:lnTo>
                  <a:pt x="347" y="98"/>
                </a:lnTo>
                <a:lnTo>
                  <a:pt x="342" y="86"/>
                </a:lnTo>
                <a:lnTo>
                  <a:pt x="342" y="86"/>
                </a:lnTo>
                <a:lnTo>
                  <a:pt x="336" y="74"/>
                </a:lnTo>
                <a:lnTo>
                  <a:pt x="330" y="64"/>
                </a:lnTo>
                <a:lnTo>
                  <a:pt x="323" y="56"/>
                </a:lnTo>
                <a:lnTo>
                  <a:pt x="317" y="48"/>
                </a:lnTo>
                <a:lnTo>
                  <a:pt x="304" y="36"/>
                </a:lnTo>
                <a:lnTo>
                  <a:pt x="293" y="27"/>
                </a:lnTo>
                <a:lnTo>
                  <a:pt x="293" y="27"/>
                </a:lnTo>
                <a:lnTo>
                  <a:pt x="283" y="18"/>
                </a:lnTo>
                <a:lnTo>
                  <a:pt x="272" y="11"/>
                </a:lnTo>
                <a:lnTo>
                  <a:pt x="266" y="7"/>
                </a:lnTo>
                <a:lnTo>
                  <a:pt x="259" y="5"/>
                </a:lnTo>
                <a:lnTo>
                  <a:pt x="251" y="3"/>
                </a:lnTo>
                <a:lnTo>
                  <a:pt x="242" y="1"/>
                </a:lnTo>
                <a:lnTo>
                  <a:pt x="242" y="1"/>
                </a:lnTo>
                <a:lnTo>
                  <a:pt x="233" y="0"/>
                </a:lnTo>
                <a:lnTo>
                  <a:pt x="223" y="0"/>
                </a:lnTo>
                <a:lnTo>
                  <a:pt x="206" y="3"/>
                </a:lnTo>
                <a:lnTo>
                  <a:pt x="193" y="5"/>
                </a:lnTo>
                <a:lnTo>
                  <a:pt x="188" y="6"/>
                </a:lnTo>
                <a:lnTo>
                  <a:pt x="188" y="6"/>
                </a:lnTo>
                <a:lnTo>
                  <a:pt x="181" y="7"/>
                </a:lnTo>
                <a:lnTo>
                  <a:pt x="175" y="10"/>
                </a:lnTo>
                <a:lnTo>
                  <a:pt x="168" y="13"/>
                </a:lnTo>
                <a:lnTo>
                  <a:pt x="168" y="13"/>
                </a:lnTo>
                <a:lnTo>
                  <a:pt x="160" y="19"/>
                </a:lnTo>
                <a:lnTo>
                  <a:pt x="152" y="28"/>
                </a:lnTo>
                <a:lnTo>
                  <a:pt x="145" y="36"/>
                </a:lnTo>
                <a:lnTo>
                  <a:pt x="145" y="36"/>
                </a:lnTo>
                <a:lnTo>
                  <a:pt x="140" y="40"/>
                </a:lnTo>
                <a:lnTo>
                  <a:pt x="135" y="44"/>
                </a:lnTo>
                <a:lnTo>
                  <a:pt x="131" y="50"/>
                </a:lnTo>
                <a:lnTo>
                  <a:pt x="131" y="50"/>
                </a:lnTo>
                <a:lnTo>
                  <a:pt x="131" y="53"/>
                </a:lnTo>
                <a:lnTo>
                  <a:pt x="131" y="58"/>
                </a:lnTo>
                <a:lnTo>
                  <a:pt x="135" y="67"/>
                </a:lnTo>
                <a:lnTo>
                  <a:pt x="142" y="77"/>
                </a:lnTo>
                <a:lnTo>
                  <a:pt x="142" y="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A9939148-2B05-41BF-8A1A-633B9228BCAD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818710"/>
            <a:ext cx="630070" cy="1647875"/>
          </a:xfrm>
          <a:custGeom>
            <a:avLst/>
            <a:gdLst>
              <a:gd name="T0" fmla="*/ 286 w 637"/>
              <a:gd name="T1" fmla="*/ 212 h 1666"/>
              <a:gd name="T2" fmla="*/ 307 w 637"/>
              <a:gd name="T3" fmla="*/ 234 h 1666"/>
              <a:gd name="T4" fmla="*/ 307 w 637"/>
              <a:gd name="T5" fmla="*/ 243 h 1666"/>
              <a:gd name="T6" fmla="*/ 334 w 637"/>
              <a:gd name="T7" fmla="*/ 259 h 1666"/>
              <a:gd name="T8" fmla="*/ 373 w 637"/>
              <a:gd name="T9" fmla="*/ 270 h 1666"/>
              <a:gd name="T10" fmla="*/ 312 w 637"/>
              <a:gd name="T11" fmla="*/ 319 h 1666"/>
              <a:gd name="T12" fmla="*/ 270 w 637"/>
              <a:gd name="T13" fmla="*/ 345 h 1666"/>
              <a:gd name="T14" fmla="*/ 243 w 637"/>
              <a:gd name="T15" fmla="*/ 332 h 1666"/>
              <a:gd name="T16" fmla="*/ 195 w 637"/>
              <a:gd name="T17" fmla="*/ 318 h 1666"/>
              <a:gd name="T18" fmla="*/ 111 w 637"/>
              <a:gd name="T19" fmla="*/ 270 h 1666"/>
              <a:gd name="T20" fmla="*/ 75 w 637"/>
              <a:gd name="T21" fmla="*/ 233 h 1666"/>
              <a:gd name="T22" fmla="*/ 36 w 637"/>
              <a:gd name="T23" fmla="*/ 256 h 1666"/>
              <a:gd name="T24" fmla="*/ 6 w 637"/>
              <a:gd name="T25" fmla="*/ 289 h 1666"/>
              <a:gd name="T26" fmla="*/ 4 w 637"/>
              <a:gd name="T27" fmla="*/ 311 h 1666"/>
              <a:gd name="T28" fmla="*/ 32 w 637"/>
              <a:gd name="T29" fmla="*/ 327 h 1666"/>
              <a:gd name="T30" fmla="*/ 79 w 637"/>
              <a:gd name="T31" fmla="*/ 322 h 1666"/>
              <a:gd name="T32" fmla="*/ 117 w 637"/>
              <a:gd name="T33" fmla="*/ 341 h 1666"/>
              <a:gd name="T34" fmla="*/ 120 w 637"/>
              <a:gd name="T35" fmla="*/ 380 h 1666"/>
              <a:gd name="T36" fmla="*/ 114 w 637"/>
              <a:gd name="T37" fmla="*/ 409 h 1666"/>
              <a:gd name="T38" fmla="*/ 159 w 637"/>
              <a:gd name="T39" fmla="*/ 461 h 1666"/>
              <a:gd name="T40" fmla="*/ 215 w 637"/>
              <a:gd name="T41" fmla="*/ 544 h 1666"/>
              <a:gd name="T42" fmla="*/ 241 w 637"/>
              <a:gd name="T43" fmla="*/ 614 h 1666"/>
              <a:gd name="T44" fmla="*/ 220 w 637"/>
              <a:gd name="T45" fmla="*/ 764 h 1666"/>
              <a:gd name="T46" fmla="*/ 230 w 637"/>
              <a:gd name="T47" fmla="*/ 887 h 1666"/>
              <a:gd name="T48" fmla="*/ 295 w 637"/>
              <a:gd name="T49" fmla="*/ 957 h 1666"/>
              <a:gd name="T50" fmla="*/ 367 w 637"/>
              <a:gd name="T51" fmla="*/ 1296 h 1666"/>
              <a:gd name="T52" fmla="*/ 395 w 637"/>
              <a:gd name="T53" fmla="*/ 1410 h 1666"/>
              <a:gd name="T54" fmla="*/ 380 w 637"/>
              <a:gd name="T55" fmla="*/ 1491 h 1666"/>
              <a:gd name="T56" fmla="*/ 364 w 637"/>
              <a:gd name="T57" fmla="*/ 1471 h 1666"/>
              <a:gd name="T58" fmla="*/ 336 w 637"/>
              <a:gd name="T59" fmla="*/ 1499 h 1666"/>
              <a:gd name="T60" fmla="*/ 260 w 637"/>
              <a:gd name="T61" fmla="*/ 1522 h 1666"/>
              <a:gd name="T62" fmla="*/ 244 w 637"/>
              <a:gd name="T63" fmla="*/ 1562 h 1666"/>
              <a:gd name="T64" fmla="*/ 349 w 637"/>
              <a:gd name="T65" fmla="*/ 1582 h 1666"/>
              <a:gd name="T66" fmla="*/ 385 w 637"/>
              <a:gd name="T67" fmla="*/ 1606 h 1666"/>
              <a:gd name="T68" fmla="*/ 367 w 637"/>
              <a:gd name="T69" fmla="*/ 1639 h 1666"/>
              <a:gd name="T70" fmla="*/ 444 w 637"/>
              <a:gd name="T71" fmla="*/ 1665 h 1666"/>
              <a:gd name="T72" fmla="*/ 605 w 637"/>
              <a:gd name="T73" fmla="*/ 1626 h 1666"/>
              <a:gd name="T74" fmla="*/ 624 w 637"/>
              <a:gd name="T75" fmla="*/ 1571 h 1666"/>
              <a:gd name="T76" fmla="*/ 579 w 637"/>
              <a:gd name="T77" fmla="*/ 1473 h 1666"/>
              <a:gd name="T78" fmla="*/ 485 w 637"/>
              <a:gd name="T79" fmla="*/ 1137 h 1666"/>
              <a:gd name="T80" fmla="*/ 477 w 637"/>
              <a:gd name="T81" fmla="*/ 1060 h 1666"/>
              <a:gd name="T82" fmla="*/ 527 w 637"/>
              <a:gd name="T83" fmla="*/ 978 h 1666"/>
              <a:gd name="T84" fmla="*/ 569 w 637"/>
              <a:gd name="T85" fmla="*/ 768 h 1666"/>
              <a:gd name="T86" fmla="*/ 544 w 637"/>
              <a:gd name="T87" fmla="*/ 604 h 1666"/>
              <a:gd name="T88" fmla="*/ 540 w 637"/>
              <a:gd name="T89" fmla="*/ 478 h 1666"/>
              <a:gd name="T90" fmla="*/ 499 w 637"/>
              <a:gd name="T91" fmla="*/ 227 h 1666"/>
              <a:gd name="T92" fmla="*/ 464 w 637"/>
              <a:gd name="T93" fmla="*/ 189 h 1666"/>
              <a:gd name="T94" fmla="*/ 511 w 637"/>
              <a:gd name="T95" fmla="*/ 175 h 1666"/>
              <a:gd name="T96" fmla="*/ 446 w 637"/>
              <a:gd name="T97" fmla="*/ 43 h 1666"/>
              <a:gd name="T98" fmla="*/ 360 w 637"/>
              <a:gd name="T99" fmla="*/ 0 h 1666"/>
              <a:gd name="T100" fmla="*/ 273 w 637"/>
              <a:gd name="T101" fmla="*/ 34 h 1666"/>
              <a:gd name="T102" fmla="*/ 239 w 637"/>
              <a:gd name="T103" fmla="*/ 99 h 1666"/>
              <a:gd name="T104" fmla="*/ 231 w 637"/>
              <a:gd name="T105" fmla="*/ 159 h 1666"/>
              <a:gd name="T106" fmla="*/ 273 w 637"/>
              <a:gd name="T107" fmla="*/ 464 h 1666"/>
              <a:gd name="T108" fmla="*/ 244 w 637"/>
              <a:gd name="T109" fmla="*/ 492 h 1666"/>
              <a:gd name="T110" fmla="*/ 230 w 637"/>
              <a:gd name="T111" fmla="*/ 445 h 1666"/>
              <a:gd name="T112" fmla="*/ 273 w 637"/>
              <a:gd name="T113" fmla="*/ 464 h 1666"/>
              <a:gd name="T114" fmla="*/ 485 w 637"/>
              <a:gd name="T115" fmla="*/ 1548 h 1666"/>
              <a:gd name="T116" fmla="*/ 473 w 637"/>
              <a:gd name="T117" fmla="*/ 1509 h 1666"/>
              <a:gd name="T118" fmla="*/ 493 w 637"/>
              <a:gd name="T119" fmla="*/ 1441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7" h="1666">
                <a:moveTo>
                  <a:pt x="278" y="185"/>
                </a:moveTo>
                <a:lnTo>
                  <a:pt x="278" y="185"/>
                </a:lnTo>
                <a:lnTo>
                  <a:pt x="281" y="191"/>
                </a:lnTo>
                <a:lnTo>
                  <a:pt x="282" y="195"/>
                </a:lnTo>
                <a:lnTo>
                  <a:pt x="282" y="199"/>
                </a:lnTo>
                <a:lnTo>
                  <a:pt x="282" y="199"/>
                </a:lnTo>
                <a:lnTo>
                  <a:pt x="283" y="206"/>
                </a:lnTo>
                <a:lnTo>
                  <a:pt x="286" y="212"/>
                </a:lnTo>
                <a:lnTo>
                  <a:pt x="286" y="212"/>
                </a:lnTo>
                <a:lnTo>
                  <a:pt x="289" y="214"/>
                </a:lnTo>
                <a:lnTo>
                  <a:pt x="295" y="214"/>
                </a:lnTo>
                <a:lnTo>
                  <a:pt x="301" y="212"/>
                </a:lnTo>
                <a:lnTo>
                  <a:pt x="301" y="212"/>
                </a:lnTo>
                <a:lnTo>
                  <a:pt x="301" y="219"/>
                </a:lnTo>
                <a:lnTo>
                  <a:pt x="304" y="231"/>
                </a:lnTo>
                <a:lnTo>
                  <a:pt x="304" y="231"/>
                </a:lnTo>
                <a:lnTo>
                  <a:pt x="304" y="233"/>
                </a:lnTo>
                <a:lnTo>
                  <a:pt x="307" y="234"/>
                </a:lnTo>
                <a:lnTo>
                  <a:pt x="311" y="234"/>
                </a:lnTo>
                <a:lnTo>
                  <a:pt x="315" y="234"/>
                </a:lnTo>
                <a:lnTo>
                  <a:pt x="318" y="235"/>
                </a:lnTo>
                <a:lnTo>
                  <a:pt x="318" y="235"/>
                </a:lnTo>
                <a:lnTo>
                  <a:pt x="317" y="237"/>
                </a:lnTo>
                <a:lnTo>
                  <a:pt x="314" y="238"/>
                </a:lnTo>
                <a:lnTo>
                  <a:pt x="310" y="241"/>
                </a:lnTo>
                <a:lnTo>
                  <a:pt x="307" y="243"/>
                </a:lnTo>
                <a:lnTo>
                  <a:pt x="307" y="243"/>
                </a:lnTo>
                <a:lnTo>
                  <a:pt x="308" y="246"/>
                </a:lnTo>
                <a:lnTo>
                  <a:pt x="310" y="247"/>
                </a:lnTo>
                <a:lnTo>
                  <a:pt x="311" y="247"/>
                </a:lnTo>
                <a:lnTo>
                  <a:pt x="311" y="247"/>
                </a:lnTo>
                <a:lnTo>
                  <a:pt x="317" y="250"/>
                </a:lnTo>
                <a:lnTo>
                  <a:pt x="328" y="254"/>
                </a:lnTo>
                <a:lnTo>
                  <a:pt x="328" y="254"/>
                </a:lnTo>
                <a:lnTo>
                  <a:pt x="333" y="256"/>
                </a:lnTo>
                <a:lnTo>
                  <a:pt x="334" y="259"/>
                </a:lnTo>
                <a:lnTo>
                  <a:pt x="337" y="264"/>
                </a:lnTo>
                <a:lnTo>
                  <a:pt x="337" y="264"/>
                </a:lnTo>
                <a:lnTo>
                  <a:pt x="340" y="267"/>
                </a:lnTo>
                <a:lnTo>
                  <a:pt x="347" y="270"/>
                </a:lnTo>
                <a:lnTo>
                  <a:pt x="356" y="272"/>
                </a:lnTo>
                <a:lnTo>
                  <a:pt x="364" y="273"/>
                </a:lnTo>
                <a:lnTo>
                  <a:pt x="364" y="273"/>
                </a:lnTo>
                <a:lnTo>
                  <a:pt x="369" y="272"/>
                </a:lnTo>
                <a:lnTo>
                  <a:pt x="373" y="270"/>
                </a:lnTo>
                <a:lnTo>
                  <a:pt x="373" y="267"/>
                </a:lnTo>
                <a:lnTo>
                  <a:pt x="375" y="266"/>
                </a:lnTo>
                <a:lnTo>
                  <a:pt x="375" y="266"/>
                </a:lnTo>
                <a:lnTo>
                  <a:pt x="373" y="272"/>
                </a:lnTo>
                <a:lnTo>
                  <a:pt x="375" y="274"/>
                </a:lnTo>
                <a:lnTo>
                  <a:pt x="375" y="274"/>
                </a:lnTo>
                <a:lnTo>
                  <a:pt x="337" y="299"/>
                </a:lnTo>
                <a:lnTo>
                  <a:pt x="337" y="299"/>
                </a:lnTo>
                <a:lnTo>
                  <a:pt x="312" y="319"/>
                </a:lnTo>
                <a:lnTo>
                  <a:pt x="295" y="334"/>
                </a:lnTo>
                <a:lnTo>
                  <a:pt x="286" y="344"/>
                </a:lnTo>
                <a:lnTo>
                  <a:pt x="286" y="344"/>
                </a:lnTo>
                <a:lnTo>
                  <a:pt x="283" y="347"/>
                </a:lnTo>
                <a:lnTo>
                  <a:pt x="279" y="348"/>
                </a:lnTo>
                <a:lnTo>
                  <a:pt x="273" y="350"/>
                </a:lnTo>
                <a:lnTo>
                  <a:pt x="273" y="350"/>
                </a:lnTo>
                <a:lnTo>
                  <a:pt x="272" y="348"/>
                </a:lnTo>
                <a:lnTo>
                  <a:pt x="270" y="345"/>
                </a:lnTo>
                <a:lnTo>
                  <a:pt x="269" y="342"/>
                </a:lnTo>
                <a:lnTo>
                  <a:pt x="268" y="341"/>
                </a:lnTo>
                <a:lnTo>
                  <a:pt x="268" y="341"/>
                </a:lnTo>
                <a:lnTo>
                  <a:pt x="265" y="341"/>
                </a:lnTo>
                <a:lnTo>
                  <a:pt x="262" y="341"/>
                </a:lnTo>
                <a:lnTo>
                  <a:pt x="259" y="344"/>
                </a:lnTo>
                <a:lnTo>
                  <a:pt x="259" y="344"/>
                </a:lnTo>
                <a:lnTo>
                  <a:pt x="252" y="340"/>
                </a:lnTo>
                <a:lnTo>
                  <a:pt x="243" y="332"/>
                </a:lnTo>
                <a:lnTo>
                  <a:pt x="243" y="332"/>
                </a:lnTo>
                <a:lnTo>
                  <a:pt x="237" y="329"/>
                </a:lnTo>
                <a:lnTo>
                  <a:pt x="230" y="327"/>
                </a:lnTo>
                <a:lnTo>
                  <a:pt x="230" y="327"/>
                </a:lnTo>
                <a:lnTo>
                  <a:pt x="226" y="325"/>
                </a:lnTo>
                <a:lnTo>
                  <a:pt x="223" y="325"/>
                </a:lnTo>
                <a:lnTo>
                  <a:pt x="217" y="325"/>
                </a:lnTo>
                <a:lnTo>
                  <a:pt x="217" y="325"/>
                </a:lnTo>
                <a:lnTo>
                  <a:pt x="195" y="318"/>
                </a:lnTo>
                <a:lnTo>
                  <a:pt x="175" y="312"/>
                </a:lnTo>
                <a:lnTo>
                  <a:pt x="175" y="312"/>
                </a:lnTo>
                <a:lnTo>
                  <a:pt x="165" y="308"/>
                </a:lnTo>
                <a:lnTo>
                  <a:pt x="165" y="308"/>
                </a:lnTo>
                <a:lnTo>
                  <a:pt x="149" y="296"/>
                </a:lnTo>
                <a:lnTo>
                  <a:pt x="134" y="285"/>
                </a:lnTo>
                <a:lnTo>
                  <a:pt x="118" y="274"/>
                </a:lnTo>
                <a:lnTo>
                  <a:pt x="118" y="274"/>
                </a:lnTo>
                <a:lnTo>
                  <a:pt x="111" y="270"/>
                </a:lnTo>
                <a:lnTo>
                  <a:pt x="103" y="267"/>
                </a:lnTo>
                <a:lnTo>
                  <a:pt x="85" y="263"/>
                </a:lnTo>
                <a:lnTo>
                  <a:pt x="66" y="260"/>
                </a:lnTo>
                <a:lnTo>
                  <a:pt x="66" y="260"/>
                </a:lnTo>
                <a:lnTo>
                  <a:pt x="74" y="250"/>
                </a:lnTo>
                <a:lnTo>
                  <a:pt x="81" y="240"/>
                </a:lnTo>
                <a:lnTo>
                  <a:pt x="81" y="240"/>
                </a:lnTo>
                <a:lnTo>
                  <a:pt x="79" y="237"/>
                </a:lnTo>
                <a:lnTo>
                  <a:pt x="75" y="233"/>
                </a:lnTo>
                <a:lnTo>
                  <a:pt x="69" y="227"/>
                </a:lnTo>
                <a:lnTo>
                  <a:pt x="69" y="227"/>
                </a:lnTo>
                <a:lnTo>
                  <a:pt x="58" y="240"/>
                </a:lnTo>
                <a:lnTo>
                  <a:pt x="48" y="254"/>
                </a:lnTo>
                <a:lnTo>
                  <a:pt x="48" y="254"/>
                </a:lnTo>
                <a:lnTo>
                  <a:pt x="43" y="254"/>
                </a:lnTo>
                <a:lnTo>
                  <a:pt x="39" y="254"/>
                </a:lnTo>
                <a:lnTo>
                  <a:pt x="36" y="256"/>
                </a:lnTo>
                <a:lnTo>
                  <a:pt x="36" y="256"/>
                </a:lnTo>
                <a:lnTo>
                  <a:pt x="32" y="260"/>
                </a:lnTo>
                <a:lnTo>
                  <a:pt x="26" y="267"/>
                </a:lnTo>
                <a:lnTo>
                  <a:pt x="22" y="276"/>
                </a:lnTo>
                <a:lnTo>
                  <a:pt x="19" y="280"/>
                </a:lnTo>
                <a:lnTo>
                  <a:pt x="19" y="280"/>
                </a:lnTo>
                <a:lnTo>
                  <a:pt x="17" y="283"/>
                </a:lnTo>
                <a:lnTo>
                  <a:pt x="13" y="286"/>
                </a:lnTo>
                <a:lnTo>
                  <a:pt x="6" y="289"/>
                </a:lnTo>
                <a:lnTo>
                  <a:pt x="6" y="289"/>
                </a:lnTo>
                <a:lnTo>
                  <a:pt x="4" y="292"/>
                </a:lnTo>
                <a:lnTo>
                  <a:pt x="1" y="295"/>
                </a:lnTo>
                <a:lnTo>
                  <a:pt x="0" y="303"/>
                </a:lnTo>
                <a:lnTo>
                  <a:pt x="0" y="303"/>
                </a:lnTo>
                <a:lnTo>
                  <a:pt x="1" y="306"/>
                </a:lnTo>
                <a:lnTo>
                  <a:pt x="3" y="308"/>
                </a:lnTo>
                <a:lnTo>
                  <a:pt x="6" y="308"/>
                </a:lnTo>
                <a:lnTo>
                  <a:pt x="6" y="308"/>
                </a:lnTo>
                <a:lnTo>
                  <a:pt x="4" y="311"/>
                </a:lnTo>
                <a:lnTo>
                  <a:pt x="4" y="314"/>
                </a:lnTo>
                <a:lnTo>
                  <a:pt x="4" y="316"/>
                </a:lnTo>
                <a:lnTo>
                  <a:pt x="4" y="316"/>
                </a:lnTo>
                <a:lnTo>
                  <a:pt x="6" y="319"/>
                </a:lnTo>
                <a:lnTo>
                  <a:pt x="10" y="324"/>
                </a:lnTo>
                <a:lnTo>
                  <a:pt x="17" y="325"/>
                </a:lnTo>
                <a:lnTo>
                  <a:pt x="24" y="327"/>
                </a:lnTo>
                <a:lnTo>
                  <a:pt x="24" y="327"/>
                </a:lnTo>
                <a:lnTo>
                  <a:pt x="32" y="327"/>
                </a:lnTo>
                <a:lnTo>
                  <a:pt x="37" y="325"/>
                </a:lnTo>
                <a:lnTo>
                  <a:pt x="42" y="322"/>
                </a:lnTo>
                <a:lnTo>
                  <a:pt x="65" y="364"/>
                </a:lnTo>
                <a:lnTo>
                  <a:pt x="92" y="366"/>
                </a:lnTo>
                <a:lnTo>
                  <a:pt x="98" y="360"/>
                </a:lnTo>
                <a:lnTo>
                  <a:pt x="98" y="360"/>
                </a:lnTo>
                <a:lnTo>
                  <a:pt x="88" y="341"/>
                </a:lnTo>
                <a:lnTo>
                  <a:pt x="79" y="322"/>
                </a:lnTo>
                <a:lnTo>
                  <a:pt x="79" y="322"/>
                </a:lnTo>
                <a:lnTo>
                  <a:pt x="88" y="322"/>
                </a:lnTo>
                <a:lnTo>
                  <a:pt x="95" y="322"/>
                </a:lnTo>
                <a:lnTo>
                  <a:pt x="95" y="322"/>
                </a:lnTo>
                <a:lnTo>
                  <a:pt x="98" y="324"/>
                </a:lnTo>
                <a:lnTo>
                  <a:pt x="101" y="325"/>
                </a:lnTo>
                <a:lnTo>
                  <a:pt x="104" y="329"/>
                </a:lnTo>
                <a:lnTo>
                  <a:pt x="104" y="329"/>
                </a:lnTo>
                <a:lnTo>
                  <a:pt x="110" y="334"/>
                </a:lnTo>
                <a:lnTo>
                  <a:pt x="117" y="341"/>
                </a:lnTo>
                <a:lnTo>
                  <a:pt x="127" y="350"/>
                </a:lnTo>
                <a:lnTo>
                  <a:pt x="142" y="369"/>
                </a:lnTo>
                <a:lnTo>
                  <a:pt x="142" y="369"/>
                </a:lnTo>
                <a:lnTo>
                  <a:pt x="130" y="374"/>
                </a:lnTo>
                <a:lnTo>
                  <a:pt x="130" y="374"/>
                </a:lnTo>
                <a:lnTo>
                  <a:pt x="124" y="377"/>
                </a:lnTo>
                <a:lnTo>
                  <a:pt x="121" y="379"/>
                </a:lnTo>
                <a:lnTo>
                  <a:pt x="121" y="379"/>
                </a:lnTo>
                <a:lnTo>
                  <a:pt x="120" y="380"/>
                </a:lnTo>
                <a:lnTo>
                  <a:pt x="118" y="383"/>
                </a:lnTo>
                <a:lnTo>
                  <a:pt x="118" y="384"/>
                </a:lnTo>
                <a:lnTo>
                  <a:pt x="118" y="384"/>
                </a:lnTo>
                <a:lnTo>
                  <a:pt x="114" y="393"/>
                </a:lnTo>
                <a:lnTo>
                  <a:pt x="111" y="399"/>
                </a:lnTo>
                <a:lnTo>
                  <a:pt x="111" y="403"/>
                </a:lnTo>
                <a:lnTo>
                  <a:pt x="111" y="403"/>
                </a:lnTo>
                <a:lnTo>
                  <a:pt x="111" y="408"/>
                </a:lnTo>
                <a:lnTo>
                  <a:pt x="114" y="409"/>
                </a:lnTo>
                <a:lnTo>
                  <a:pt x="118" y="415"/>
                </a:lnTo>
                <a:lnTo>
                  <a:pt x="118" y="415"/>
                </a:lnTo>
                <a:lnTo>
                  <a:pt x="123" y="418"/>
                </a:lnTo>
                <a:lnTo>
                  <a:pt x="126" y="418"/>
                </a:lnTo>
                <a:lnTo>
                  <a:pt x="126" y="418"/>
                </a:lnTo>
                <a:lnTo>
                  <a:pt x="149" y="451"/>
                </a:lnTo>
                <a:lnTo>
                  <a:pt x="149" y="451"/>
                </a:lnTo>
                <a:lnTo>
                  <a:pt x="155" y="458"/>
                </a:lnTo>
                <a:lnTo>
                  <a:pt x="159" y="461"/>
                </a:lnTo>
                <a:lnTo>
                  <a:pt x="165" y="464"/>
                </a:lnTo>
                <a:lnTo>
                  <a:pt x="165" y="464"/>
                </a:lnTo>
                <a:lnTo>
                  <a:pt x="168" y="465"/>
                </a:lnTo>
                <a:lnTo>
                  <a:pt x="171" y="471"/>
                </a:lnTo>
                <a:lnTo>
                  <a:pt x="188" y="502"/>
                </a:lnTo>
                <a:lnTo>
                  <a:pt x="188" y="502"/>
                </a:lnTo>
                <a:lnTo>
                  <a:pt x="200" y="522"/>
                </a:lnTo>
                <a:lnTo>
                  <a:pt x="208" y="535"/>
                </a:lnTo>
                <a:lnTo>
                  <a:pt x="215" y="544"/>
                </a:lnTo>
                <a:lnTo>
                  <a:pt x="220" y="571"/>
                </a:lnTo>
                <a:lnTo>
                  <a:pt x="220" y="571"/>
                </a:lnTo>
                <a:lnTo>
                  <a:pt x="211" y="586"/>
                </a:lnTo>
                <a:lnTo>
                  <a:pt x="211" y="586"/>
                </a:lnTo>
                <a:lnTo>
                  <a:pt x="211" y="588"/>
                </a:lnTo>
                <a:lnTo>
                  <a:pt x="213" y="591"/>
                </a:lnTo>
                <a:lnTo>
                  <a:pt x="220" y="597"/>
                </a:lnTo>
                <a:lnTo>
                  <a:pt x="220" y="597"/>
                </a:lnTo>
                <a:lnTo>
                  <a:pt x="241" y="614"/>
                </a:lnTo>
                <a:lnTo>
                  <a:pt x="257" y="629"/>
                </a:lnTo>
                <a:lnTo>
                  <a:pt x="259" y="639"/>
                </a:lnTo>
                <a:lnTo>
                  <a:pt x="259" y="639"/>
                </a:lnTo>
                <a:lnTo>
                  <a:pt x="253" y="659"/>
                </a:lnTo>
                <a:lnTo>
                  <a:pt x="244" y="685"/>
                </a:lnTo>
                <a:lnTo>
                  <a:pt x="244" y="685"/>
                </a:lnTo>
                <a:lnTo>
                  <a:pt x="234" y="719"/>
                </a:lnTo>
                <a:lnTo>
                  <a:pt x="220" y="764"/>
                </a:lnTo>
                <a:lnTo>
                  <a:pt x="220" y="764"/>
                </a:lnTo>
                <a:lnTo>
                  <a:pt x="213" y="791"/>
                </a:lnTo>
                <a:lnTo>
                  <a:pt x="207" y="827"/>
                </a:lnTo>
                <a:lnTo>
                  <a:pt x="198" y="872"/>
                </a:lnTo>
                <a:lnTo>
                  <a:pt x="228" y="879"/>
                </a:lnTo>
                <a:lnTo>
                  <a:pt x="228" y="879"/>
                </a:lnTo>
                <a:lnTo>
                  <a:pt x="228" y="882"/>
                </a:lnTo>
                <a:lnTo>
                  <a:pt x="228" y="885"/>
                </a:lnTo>
                <a:lnTo>
                  <a:pt x="230" y="887"/>
                </a:lnTo>
                <a:lnTo>
                  <a:pt x="230" y="887"/>
                </a:lnTo>
                <a:lnTo>
                  <a:pt x="233" y="887"/>
                </a:lnTo>
                <a:lnTo>
                  <a:pt x="237" y="887"/>
                </a:lnTo>
                <a:lnTo>
                  <a:pt x="250" y="881"/>
                </a:lnTo>
                <a:lnTo>
                  <a:pt x="250" y="881"/>
                </a:lnTo>
                <a:lnTo>
                  <a:pt x="256" y="879"/>
                </a:lnTo>
                <a:lnTo>
                  <a:pt x="262" y="879"/>
                </a:lnTo>
                <a:lnTo>
                  <a:pt x="273" y="879"/>
                </a:lnTo>
                <a:lnTo>
                  <a:pt x="288" y="881"/>
                </a:lnTo>
                <a:lnTo>
                  <a:pt x="295" y="957"/>
                </a:lnTo>
                <a:lnTo>
                  <a:pt x="295" y="957"/>
                </a:lnTo>
                <a:lnTo>
                  <a:pt x="304" y="1023"/>
                </a:lnTo>
                <a:lnTo>
                  <a:pt x="315" y="1102"/>
                </a:lnTo>
                <a:lnTo>
                  <a:pt x="315" y="1102"/>
                </a:lnTo>
                <a:lnTo>
                  <a:pt x="324" y="1151"/>
                </a:lnTo>
                <a:lnTo>
                  <a:pt x="333" y="1192"/>
                </a:lnTo>
                <a:lnTo>
                  <a:pt x="333" y="1192"/>
                </a:lnTo>
                <a:lnTo>
                  <a:pt x="353" y="1250"/>
                </a:lnTo>
                <a:lnTo>
                  <a:pt x="367" y="1296"/>
                </a:lnTo>
                <a:lnTo>
                  <a:pt x="375" y="1319"/>
                </a:lnTo>
                <a:lnTo>
                  <a:pt x="379" y="1339"/>
                </a:lnTo>
                <a:lnTo>
                  <a:pt x="379" y="1339"/>
                </a:lnTo>
                <a:lnTo>
                  <a:pt x="385" y="1373"/>
                </a:lnTo>
                <a:lnTo>
                  <a:pt x="389" y="1393"/>
                </a:lnTo>
                <a:lnTo>
                  <a:pt x="392" y="1406"/>
                </a:lnTo>
                <a:lnTo>
                  <a:pt x="393" y="1410"/>
                </a:lnTo>
                <a:lnTo>
                  <a:pt x="393" y="1410"/>
                </a:lnTo>
                <a:lnTo>
                  <a:pt x="395" y="1410"/>
                </a:lnTo>
                <a:lnTo>
                  <a:pt x="395" y="1410"/>
                </a:lnTo>
                <a:lnTo>
                  <a:pt x="393" y="1448"/>
                </a:lnTo>
                <a:lnTo>
                  <a:pt x="393" y="1448"/>
                </a:lnTo>
                <a:lnTo>
                  <a:pt x="388" y="1467"/>
                </a:lnTo>
                <a:lnTo>
                  <a:pt x="383" y="1481"/>
                </a:lnTo>
                <a:lnTo>
                  <a:pt x="383" y="1490"/>
                </a:lnTo>
                <a:lnTo>
                  <a:pt x="383" y="1490"/>
                </a:lnTo>
                <a:lnTo>
                  <a:pt x="382" y="1491"/>
                </a:lnTo>
                <a:lnTo>
                  <a:pt x="380" y="1491"/>
                </a:lnTo>
                <a:lnTo>
                  <a:pt x="370" y="1491"/>
                </a:lnTo>
                <a:lnTo>
                  <a:pt x="370" y="1491"/>
                </a:lnTo>
                <a:lnTo>
                  <a:pt x="366" y="1491"/>
                </a:lnTo>
                <a:lnTo>
                  <a:pt x="366" y="1488"/>
                </a:lnTo>
                <a:lnTo>
                  <a:pt x="367" y="1483"/>
                </a:lnTo>
                <a:lnTo>
                  <a:pt x="367" y="1483"/>
                </a:lnTo>
                <a:lnTo>
                  <a:pt x="367" y="1477"/>
                </a:lnTo>
                <a:lnTo>
                  <a:pt x="366" y="1473"/>
                </a:lnTo>
                <a:lnTo>
                  <a:pt x="364" y="1471"/>
                </a:lnTo>
                <a:lnTo>
                  <a:pt x="364" y="1471"/>
                </a:lnTo>
                <a:lnTo>
                  <a:pt x="360" y="1470"/>
                </a:lnTo>
                <a:lnTo>
                  <a:pt x="353" y="1473"/>
                </a:lnTo>
                <a:lnTo>
                  <a:pt x="353" y="1473"/>
                </a:lnTo>
                <a:lnTo>
                  <a:pt x="349" y="1477"/>
                </a:lnTo>
                <a:lnTo>
                  <a:pt x="344" y="1484"/>
                </a:lnTo>
                <a:lnTo>
                  <a:pt x="338" y="1496"/>
                </a:lnTo>
                <a:lnTo>
                  <a:pt x="338" y="1496"/>
                </a:lnTo>
                <a:lnTo>
                  <a:pt x="336" y="1499"/>
                </a:lnTo>
                <a:lnTo>
                  <a:pt x="330" y="1501"/>
                </a:lnTo>
                <a:lnTo>
                  <a:pt x="330" y="1501"/>
                </a:lnTo>
                <a:lnTo>
                  <a:pt x="315" y="1512"/>
                </a:lnTo>
                <a:lnTo>
                  <a:pt x="301" y="1519"/>
                </a:lnTo>
                <a:lnTo>
                  <a:pt x="301" y="1519"/>
                </a:lnTo>
                <a:lnTo>
                  <a:pt x="292" y="1519"/>
                </a:lnTo>
                <a:lnTo>
                  <a:pt x="268" y="1520"/>
                </a:lnTo>
                <a:lnTo>
                  <a:pt x="268" y="1520"/>
                </a:lnTo>
                <a:lnTo>
                  <a:pt x="260" y="1522"/>
                </a:lnTo>
                <a:lnTo>
                  <a:pt x="255" y="1525"/>
                </a:lnTo>
                <a:lnTo>
                  <a:pt x="250" y="1527"/>
                </a:lnTo>
                <a:lnTo>
                  <a:pt x="246" y="1530"/>
                </a:lnTo>
                <a:lnTo>
                  <a:pt x="243" y="1538"/>
                </a:lnTo>
                <a:lnTo>
                  <a:pt x="240" y="1545"/>
                </a:lnTo>
                <a:lnTo>
                  <a:pt x="240" y="1545"/>
                </a:lnTo>
                <a:lnTo>
                  <a:pt x="240" y="1549"/>
                </a:lnTo>
                <a:lnTo>
                  <a:pt x="240" y="1554"/>
                </a:lnTo>
                <a:lnTo>
                  <a:pt x="244" y="1562"/>
                </a:lnTo>
                <a:lnTo>
                  <a:pt x="252" y="1571"/>
                </a:lnTo>
                <a:lnTo>
                  <a:pt x="259" y="1577"/>
                </a:lnTo>
                <a:lnTo>
                  <a:pt x="259" y="1577"/>
                </a:lnTo>
                <a:lnTo>
                  <a:pt x="265" y="1578"/>
                </a:lnTo>
                <a:lnTo>
                  <a:pt x="270" y="1580"/>
                </a:lnTo>
                <a:lnTo>
                  <a:pt x="286" y="1580"/>
                </a:lnTo>
                <a:lnTo>
                  <a:pt x="312" y="1581"/>
                </a:lnTo>
                <a:lnTo>
                  <a:pt x="349" y="1582"/>
                </a:lnTo>
                <a:lnTo>
                  <a:pt x="349" y="1582"/>
                </a:lnTo>
                <a:lnTo>
                  <a:pt x="388" y="1585"/>
                </a:lnTo>
                <a:lnTo>
                  <a:pt x="414" y="1587"/>
                </a:lnTo>
                <a:lnTo>
                  <a:pt x="435" y="1587"/>
                </a:lnTo>
                <a:lnTo>
                  <a:pt x="435" y="1587"/>
                </a:lnTo>
                <a:lnTo>
                  <a:pt x="424" y="1594"/>
                </a:lnTo>
                <a:lnTo>
                  <a:pt x="424" y="1594"/>
                </a:lnTo>
                <a:lnTo>
                  <a:pt x="409" y="1600"/>
                </a:lnTo>
                <a:lnTo>
                  <a:pt x="396" y="1603"/>
                </a:lnTo>
                <a:lnTo>
                  <a:pt x="385" y="1606"/>
                </a:lnTo>
                <a:lnTo>
                  <a:pt x="385" y="1606"/>
                </a:lnTo>
                <a:lnTo>
                  <a:pt x="376" y="1609"/>
                </a:lnTo>
                <a:lnTo>
                  <a:pt x="372" y="1610"/>
                </a:lnTo>
                <a:lnTo>
                  <a:pt x="370" y="1613"/>
                </a:lnTo>
                <a:lnTo>
                  <a:pt x="367" y="1620"/>
                </a:lnTo>
                <a:lnTo>
                  <a:pt x="366" y="1629"/>
                </a:lnTo>
                <a:lnTo>
                  <a:pt x="366" y="1629"/>
                </a:lnTo>
                <a:lnTo>
                  <a:pt x="366" y="1635"/>
                </a:lnTo>
                <a:lnTo>
                  <a:pt x="367" y="1639"/>
                </a:lnTo>
                <a:lnTo>
                  <a:pt x="370" y="1642"/>
                </a:lnTo>
                <a:lnTo>
                  <a:pt x="373" y="1646"/>
                </a:lnTo>
                <a:lnTo>
                  <a:pt x="380" y="1652"/>
                </a:lnTo>
                <a:lnTo>
                  <a:pt x="389" y="1656"/>
                </a:lnTo>
                <a:lnTo>
                  <a:pt x="389" y="1656"/>
                </a:lnTo>
                <a:lnTo>
                  <a:pt x="393" y="1658"/>
                </a:lnTo>
                <a:lnTo>
                  <a:pt x="402" y="1661"/>
                </a:lnTo>
                <a:lnTo>
                  <a:pt x="422" y="1664"/>
                </a:lnTo>
                <a:lnTo>
                  <a:pt x="444" y="1665"/>
                </a:lnTo>
                <a:lnTo>
                  <a:pt x="464" y="1666"/>
                </a:lnTo>
                <a:lnTo>
                  <a:pt x="464" y="1666"/>
                </a:lnTo>
                <a:lnTo>
                  <a:pt x="474" y="1666"/>
                </a:lnTo>
                <a:lnTo>
                  <a:pt x="486" y="1664"/>
                </a:lnTo>
                <a:lnTo>
                  <a:pt x="515" y="1656"/>
                </a:lnTo>
                <a:lnTo>
                  <a:pt x="542" y="1648"/>
                </a:lnTo>
                <a:lnTo>
                  <a:pt x="563" y="1642"/>
                </a:lnTo>
                <a:lnTo>
                  <a:pt x="563" y="1642"/>
                </a:lnTo>
                <a:lnTo>
                  <a:pt x="605" y="1626"/>
                </a:lnTo>
                <a:lnTo>
                  <a:pt x="625" y="1616"/>
                </a:lnTo>
                <a:lnTo>
                  <a:pt x="632" y="1611"/>
                </a:lnTo>
                <a:lnTo>
                  <a:pt x="635" y="1609"/>
                </a:lnTo>
                <a:lnTo>
                  <a:pt x="635" y="1609"/>
                </a:lnTo>
                <a:lnTo>
                  <a:pt x="637" y="1604"/>
                </a:lnTo>
                <a:lnTo>
                  <a:pt x="637" y="1600"/>
                </a:lnTo>
                <a:lnTo>
                  <a:pt x="634" y="1590"/>
                </a:lnTo>
                <a:lnTo>
                  <a:pt x="628" y="1580"/>
                </a:lnTo>
                <a:lnTo>
                  <a:pt x="624" y="1571"/>
                </a:lnTo>
                <a:lnTo>
                  <a:pt x="624" y="1571"/>
                </a:lnTo>
                <a:lnTo>
                  <a:pt x="611" y="1549"/>
                </a:lnTo>
                <a:lnTo>
                  <a:pt x="597" y="1529"/>
                </a:lnTo>
                <a:lnTo>
                  <a:pt x="597" y="1529"/>
                </a:lnTo>
                <a:lnTo>
                  <a:pt x="596" y="1525"/>
                </a:lnTo>
                <a:lnTo>
                  <a:pt x="593" y="1517"/>
                </a:lnTo>
                <a:lnTo>
                  <a:pt x="589" y="1499"/>
                </a:lnTo>
                <a:lnTo>
                  <a:pt x="583" y="1475"/>
                </a:lnTo>
                <a:lnTo>
                  <a:pt x="579" y="1473"/>
                </a:lnTo>
                <a:lnTo>
                  <a:pt x="569" y="1416"/>
                </a:lnTo>
                <a:lnTo>
                  <a:pt x="583" y="1400"/>
                </a:lnTo>
                <a:lnTo>
                  <a:pt x="503" y="1198"/>
                </a:lnTo>
                <a:lnTo>
                  <a:pt x="503" y="1198"/>
                </a:lnTo>
                <a:lnTo>
                  <a:pt x="496" y="1176"/>
                </a:lnTo>
                <a:lnTo>
                  <a:pt x="490" y="1159"/>
                </a:lnTo>
                <a:lnTo>
                  <a:pt x="488" y="1146"/>
                </a:lnTo>
                <a:lnTo>
                  <a:pt x="488" y="1146"/>
                </a:lnTo>
                <a:lnTo>
                  <a:pt x="485" y="1137"/>
                </a:lnTo>
                <a:lnTo>
                  <a:pt x="482" y="1125"/>
                </a:lnTo>
                <a:lnTo>
                  <a:pt x="479" y="1112"/>
                </a:lnTo>
                <a:lnTo>
                  <a:pt x="477" y="1098"/>
                </a:lnTo>
                <a:lnTo>
                  <a:pt x="477" y="1098"/>
                </a:lnTo>
                <a:lnTo>
                  <a:pt x="477" y="1085"/>
                </a:lnTo>
                <a:lnTo>
                  <a:pt x="477" y="1076"/>
                </a:lnTo>
                <a:lnTo>
                  <a:pt x="479" y="1069"/>
                </a:lnTo>
                <a:lnTo>
                  <a:pt x="477" y="1060"/>
                </a:lnTo>
                <a:lnTo>
                  <a:pt x="477" y="1060"/>
                </a:lnTo>
                <a:lnTo>
                  <a:pt x="474" y="1044"/>
                </a:lnTo>
                <a:lnTo>
                  <a:pt x="472" y="1023"/>
                </a:lnTo>
                <a:lnTo>
                  <a:pt x="470" y="995"/>
                </a:lnTo>
                <a:lnTo>
                  <a:pt x="470" y="995"/>
                </a:lnTo>
                <a:lnTo>
                  <a:pt x="488" y="994"/>
                </a:lnTo>
                <a:lnTo>
                  <a:pt x="502" y="991"/>
                </a:lnTo>
                <a:lnTo>
                  <a:pt x="512" y="988"/>
                </a:lnTo>
                <a:lnTo>
                  <a:pt x="512" y="988"/>
                </a:lnTo>
                <a:lnTo>
                  <a:pt x="527" y="978"/>
                </a:lnTo>
                <a:lnTo>
                  <a:pt x="547" y="960"/>
                </a:lnTo>
                <a:lnTo>
                  <a:pt x="566" y="941"/>
                </a:lnTo>
                <a:lnTo>
                  <a:pt x="571" y="936"/>
                </a:lnTo>
                <a:lnTo>
                  <a:pt x="576" y="931"/>
                </a:lnTo>
                <a:lnTo>
                  <a:pt x="576" y="931"/>
                </a:lnTo>
                <a:lnTo>
                  <a:pt x="576" y="923"/>
                </a:lnTo>
                <a:lnTo>
                  <a:pt x="576" y="905"/>
                </a:lnTo>
                <a:lnTo>
                  <a:pt x="574" y="856"/>
                </a:lnTo>
                <a:lnTo>
                  <a:pt x="569" y="768"/>
                </a:lnTo>
                <a:lnTo>
                  <a:pt x="569" y="768"/>
                </a:lnTo>
                <a:lnTo>
                  <a:pt x="567" y="752"/>
                </a:lnTo>
                <a:lnTo>
                  <a:pt x="564" y="737"/>
                </a:lnTo>
                <a:lnTo>
                  <a:pt x="560" y="723"/>
                </a:lnTo>
                <a:lnTo>
                  <a:pt x="560" y="694"/>
                </a:lnTo>
                <a:lnTo>
                  <a:pt x="560" y="694"/>
                </a:lnTo>
                <a:lnTo>
                  <a:pt x="558" y="672"/>
                </a:lnTo>
                <a:lnTo>
                  <a:pt x="553" y="643"/>
                </a:lnTo>
                <a:lnTo>
                  <a:pt x="544" y="604"/>
                </a:lnTo>
                <a:lnTo>
                  <a:pt x="544" y="604"/>
                </a:lnTo>
                <a:lnTo>
                  <a:pt x="544" y="564"/>
                </a:lnTo>
                <a:lnTo>
                  <a:pt x="544" y="564"/>
                </a:lnTo>
                <a:lnTo>
                  <a:pt x="542" y="546"/>
                </a:lnTo>
                <a:lnTo>
                  <a:pt x="541" y="520"/>
                </a:lnTo>
                <a:lnTo>
                  <a:pt x="540" y="496"/>
                </a:lnTo>
                <a:lnTo>
                  <a:pt x="540" y="486"/>
                </a:lnTo>
                <a:lnTo>
                  <a:pt x="540" y="478"/>
                </a:lnTo>
                <a:lnTo>
                  <a:pt x="540" y="478"/>
                </a:lnTo>
                <a:lnTo>
                  <a:pt x="541" y="461"/>
                </a:lnTo>
                <a:lnTo>
                  <a:pt x="540" y="434"/>
                </a:lnTo>
                <a:lnTo>
                  <a:pt x="537" y="402"/>
                </a:lnTo>
                <a:lnTo>
                  <a:pt x="531" y="370"/>
                </a:lnTo>
                <a:lnTo>
                  <a:pt x="531" y="370"/>
                </a:lnTo>
                <a:lnTo>
                  <a:pt x="524" y="338"/>
                </a:lnTo>
                <a:lnTo>
                  <a:pt x="514" y="305"/>
                </a:lnTo>
                <a:lnTo>
                  <a:pt x="502" y="270"/>
                </a:lnTo>
                <a:lnTo>
                  <a:pt x="499" y="227"/>
                </a:lnTo>
                <a:lnTo>
                  <a:pt x="499" y="227"/>
                </a:lnTo>
                <a:lnTo>
                  <a:pt x="493" y="218"/>
                </a:lnTo>
                <a:lnTo>
                  <a:pt x="488" y="211"/>
                </a:lnTo>
                <a:lnTo>
                  <a:pt x="480" y="206"/>
                </a:lnTo>
                <a:lnTo>
                  <a:pt x="480" y="206"/>
                </a:lnTo>
                <a:lnTo>
                  <a:pt x="474" y="204"/>
                </a:lnTo>
                <a:lnTo>
                  <a:pt x="470" y="202"/>
                </a:lnTo>
                <a:lnTo>
                  <a:pt x="464" y="204"/>
                </a:lnTo>
                <a:lnTo>
                  <a:pt x="464" y="189"/>
                </a:lnTo>
                <a:lnTo>
                  <a:pt x="464" y="189"/>
                </a:lnTo>
                <a:lnTo>
                  <a:pt x="476" y="186"/>
                </a:lnTo>
                <a:lnTo>
                  <a:pt x="493" y="183"/>
                </a:lnTo>
                <a:lnTo>
                  <a:pt x="493" y="183"/>
                </a:lnTo>
                <a:lnTo>
                  <a:pt x="502" y="182"/>
                </a:lnTo>
                <a:lnTo>
                  <a:pt x="506" y="179"/>
                </a:lnTo>
                <a:lnTo>
                  <a:pt x="511" y="176"/>
                </a:lnTo>
                <a:lnTo>
                  <a:pt x="511" y="176"/>
                </a:lnTo>
                <a:lnTo>
                  <a:pt x="511" y="175"/>
                </a:lnTo>
                <a:lnTo>
                  <a:pt x="509" y="173"/>
                </a:lnTo>
                <a:lnTo>
                  <a:pt x="503" y="165"/>
                </a:lnTo>
                <a:lnTo>
                  <a:pt x="485" y="143"/>
                </a:lnTo>
                <a:lnTo>
                  <a:pt x="456" y="112"/>
                </a:lnTo>
                <a:lnTo>
                  <a:pt x="456" y="112"/>
                </a:lnTo>
                <a:lnTo>
                  <a:pt x="454" y="85"/>
                </a:lnTo>
                <a:lnTo>
                  <a:pt x="451" y="63"/>
                </a:lnTo>
                <a:lnTo>
                  <a:pt x="448" y="52"/>
                </a:lnTo>
                <a:lnTo>
                  <a:pt x="446" y="43"/>
                </a:lnTo>
                <a:lnTo>
                  <a:pt x="446" y="43"/>
                </a:lnTo>
                <a:lnTo>
                  <a:pt x="441" y="36"/>
                </a:lnTo>
                <a:lnTo>
                  <a:pt x="434" y="27"/>
                </a:lnTo>
                <a:lnTo>
                  <a:pt x="424" y="20"/>
                </a:lnTo>
                <a:lnTo>
                  <a:pt x="414" y="14"/>
                </a:lnTo>
                <a:lnTo>
                  <a:pt x="401" y="8"/>
                </a:lnTo>
                <a:lnTo>
                  <a:pt x="388" y="4"/>
                </a:lnTo>
                <a:lnTo>
                  <a:pt x="373" y="1"/>
                </a:lnTo>
                <a:lnTo>
                  <a:pt x="360" y="0"/>
                </a:lnTo>
                <a:lnTo>
                  <a:pt x="360" y="0"/>
                </a:lnTo>
                <a:lnTo>
                  <a:pt x="346" y="1"/>
                </a:lnTo>
                <a:lnTo>
                  <a:pt x="331" y="4"/>
                </a:lnTo>
                <a:lnTo>
                  <a:pt x="318" y="8"/>
                </a:lnTo>
                <a:lnTo>
                  <a:pt x="307" y="13"/>
                </a:lnTo>
                <a:lnTo>
                  <a:pt x="295" y="18"/>
                </a:lnTo>
                <a:lnTo>
                  <a:pt x="286" y="26"/>
                </a:lnTo>
                <a:lnTo>
                  <a:pt x="279" y="30"/>
                </a:lnTo>
                <a:lnTo>
                  <a:pt x="273" y="34"/>
                </a:lnTo>
                <a:lnTo>
                  <a:pt x="273" y="34"/>
                </a:lnTo>
                <a:lnTo>
                  <a:pt x="270" y="42"/>
                </a:lnTo>
                <a:lnTo>
                  <a:pt x="268" y="50"/>
                </a:lnTo>
                <a:lnTo>
                  <a:pt x="263" y="73"/>
                </a:lnTo>
                <a:lnTo>
                  <a:pt x="259" y="104"/>
                </a:lnTo>
                <a:lnTo>
                  <a:pt x="247" y="99"/>
                </a:lnTo>
                <a:lnTo>
                  <a:pt x="247" y="99"/>
                </a:lnTo>
                <a:lnTo>
                  <a:pt x="243" y="99"/>
                </a:lnTo>
                <a:lnTo>
                  <a:pt x="239" y="99"/>
                </a:lnTo>
                <a:lnTo>
                  <a:pt x="230" y="102"/>
                </a:lnTo>
                <a:lnTo>
                  <a:pt x="226" y="105"/>
                </a:lnTo>
                <a:lnTo>
                  <a:pt x="223" y="108"/>
                </a:lnTo>
                <a:lnTo>
                  <a:pt x="220" y="112"/>
                </a:lnTo>
                <a:lnTo>
                  <a:pt x="220" y="117"/>
                </a:lnTo>
                <a:lnTo>
                  <a:pt x="220" y="117"/>
                </a:lnTo>
                <a:lnTo>
                  <a:pt x="221" y="127"/>
                </a:lnTo>
                <a:lnTo>
                  <a:pt x="226" y="143"/>
                </a:lnTo>
                <a:lnTo>
                  <a:pt x="231" y="159"/>
                </a:lnTo>
                <a:lnTo>
                  <a:pt x="239" y="170"/>
                </a:lnTo>
                <a:lnTo>
                  <a:pt x="239" y="170"/>
                </a:lnTo>
                <a:lnTo>
                  <a:pt x="243" y="175"/>
                </a:lnTo>
                <a:lnTo>
                  <a:pt x="249" y="178"/>
                </a:lnTo>
                <a:lnTo>
                  <a:pt x="262" y="182"/>
                </a:lnTo>
                <a:lnTo>
                  <a:pt x="273" y="185"/>
                </a:lnTo>
                <a:lnTo>
                  <a:pt x="278" y="185"/>
                </a:lnTo>
                <a:lnTo>
                  <a:pt x="278" y="185"/>
                </a:lnTo>
                <a:close/>
                <a:moveTo>
                  <a:pt x="273" y="464"/>
                </a:moveTo>
                <a:lnTo>
                  <a:pt x="273" y="464"/>
                </a:lnTo>
                <a:lnTo>
                  <a:pt x="273" y="519"/>
                </a:lnTo>
                <a:lnTo>
                  <a:pt x="273" y="519"/>
                </a:lnTo>
                <a:lnTo>
                  <a:pt x="270" y="513"/>
                </a:lnTo>
                <a:lnTo>
                  <a:pt x="262" y="502"/>
                </a:lnTo>
                <a:lnTo>
                  <a:pt x="262" y="502"/>
                </a:lnTo>
                <a:lnTo>
                  <a:pt x="256" y="497"/>
                </a:lnTo>
                <a:lnTo>
                  <a:pt x="250" y="494"/>
                </a:lnTo>
                <a:lnTo>
                  <a:pt x="244" y="492"/>
                </a:lnTo>
                <a:lnTo>
                  <a:pt x="244" y="492"/>
                </a:lnTo>
                <a:lnTo>
                  <a:pt x="237" y="484"/>
                </a:lnTo>
                <a:lnTo>
                  <a:pt x="230" y="477"/>
                </a:lnTo>
                <a:lnTo>
                  <a:pt x="230" y="477"/>
                </a:lnTo>
                <a:lnTo>
                  <a:pt x="197" y="435"/>
                </a:lnTo>
                <a:lnTo>
                  <a:pt x="197" y="435"/>
                </a:lnTo>
                <a:lnTo>
                  <a:pt x="210" y="438"/>
                </a:lnTo>
                <a:lnTo>
                  <a:pt x="221" y="441"/>
                </a:lnTo>
                <a:lnTo>
                  <a:pt x="230" y="445"/>
                </a:lnTo>
                <a:lnTo>
                  <a:pt x="230" y="445"/>
                </a:lnTo>
                <a:lnTo>
                  <a:pt x="237" y="450"/>
                </a:lnTo>
                <a:lnTo>
                  <a:pt x="244" y="452"/>
                </a:lnTo>
                <a:lnTo>
                  <a:pt x="257" y="458"/>
                </a:lnTo>
                <a:lnTo>
                  <a:pt x="257" y="458"/>
                </a:lnTo>
                <a:lnTo>
                  <a:pt x="268" y="461"/>
                </a:lnTo>
                <a:lnTo>
                  <a:pt x="272" y="463"/>
                </a:lnTo>
                <a:lnTo>
                  <a:pt x="273" y="463"/>
                </a:lnTo>
                <a:lnTo>
                  <a:pt x="273" y="464"/>
                </a:lnTo>
                <a:lnTo>
                  <a:pt x="273" y="464"/>
                </a:lnTo>
                <a:close/>
                <a:moveTo>
                  <a:pt x="493" y="1441"/>
                </a:moveTo>
                <a:lnTo>
                  <a:pt x="493" y="1441"/>
                </a:lnTo>
                <a:lnTo>
                  <a:pt x="499" y="1458"/>
                </a:lnTo>
                <a:lnTo>
                  <a:pt x="502" y="1474"/>
                </a:lnTo>
                <a:lnTo>
                  <a:pt x="503" y="1493"/>
                </a:lnTo>
                <a:lnTo>
                  <a:pt x="503" y="1493"/>
                </a:lnTo>
                <a:lnTo>
                  <a:pt x="503" y="1535"/>
                </a:lnTo>
                <a:lnTo>
                  <a:pt x="485" y="1548"/>
                </a:lnTo>
                <a:lnTo>
                  <a:pt x="485" y="1548"/>
                </a:lnTo>
                <a:lnTo>
                  <a:pt x="485" y="1542"/>
                </a:lnTo>
                <a:lnTo>
                  <a:pt x="483" y="1530"/>
                </a:lnTo>
                <a:lnTo>
                  <a:pt x="483" y="1530"/>
                </a:lnTo>
                <a:lnTo>
                  <a:pt x="482" y="1526"/>
                </a:lnTo>
                <a:lnTo>
                  <a:pt x="479" y="1520"/>
                </a:lnTo>
                <a:lnTo>
                  <a:pt x="474" y="1514"/>
                </a:lnTo>
                <a:lnTo>
                  <a:pt x="474" y="1514"/>
                </a:lnTo>
                <a:lnTo>
                  <a:pt x="473" y="1509"/>
                </a:lnTo>
                <a:lnTo>
                  <a:pt x="472" y="1503"/>
                </a:lnTo>
                <a:lnTo>
                  <a:pt x="470" y="1496"/>
                </a:lnTo>
                <a:lnTo>
                  <a:pt x="470" y="1496"/>
                </a:lnTo>
                <a:lnTo>
                  <a:pt x="470" y="1468"/>
                </a:lnTo>
                <a:lnTo>
                  <a:pt x="469" y="1448"/>
                </a:lnTo>
                <a:lnTo>
                  <a:pt x="469" y="1448"/>
                </a:lnTo>
                <a:lnTo>
                  <a:pt x="480" y="1444"/>
                </a:lnTo>
                <a:lnTo>
                  <a:pt x="493" y="1441"/>
                </a:lnTo>
                <a:lnTo>
                  <a:pt x="493" y="14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44A479BF-D6C7-44D5-BD4D-F4BD81F5222F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2753925"/>
            <a:ext cx="505574" cy="1637513"/>
          </a:xfrm>
          <a:custGeom>
            <a:avLst/>
            <a:gdLst>
              <a:gd name="T0" fmla="*/ 39 w 406"/>
              <a:gd name="T1" fmla="*/ 260 h 1315"/>
              <a:gd name="T2" fmla="*/ 10 w 406"/>
              <a:gd name="T3" fmla="*/ 289 h 1315"/>
              <a:gd name="T4" fmla="*/ 33 w 406"/>
              <a:gd name="T5" fmla="*/ 341 h 1315"/>
              <a:gd name="T6" fmla="*/ 69 w 406"/>
              <a:gd name="T7" fmla="*/ 384 h 1315"/>
              <a:gd name="T8" fmla="*/ 85 w 406"/>
              <a:gd name="T9" fmla="*/ 444 h 1315"/>
              <a:gd name="T10" fmla="*/ 128 w 406"/>
              <a:gd name="T11" fmla="*/ 484 h 1315"/>
              <a:gd name="T12" fmla="*/ 82 w 406"/>
              <a:gd name="T13" fmla="*/ 611 h 1315"/>
              <a:gd name="T14" fmla="*/ 68 w 406"/>
              <a:gd name="T15" fmla="*/ 670 h 1315"/>
              <a:gd name="T16" fmla="*/ 99 w 406"/>
              <a:gd name="T17" fmla="*/ 686 h 1315"/>
              <a:gd name="T18" fmla="*/ 72 w 406"/>
              <a:gd name="T19" fmla="*/ 999 h 1315"/>
              <a:gd name="T20" fmla="*/ 58 w 406"/>
              <a:gd name="T21" fmla="*/ 1109 h 1315"/>
              <a:gd name="T22" fmla="*/ 230 w 406"/>
              <a:gd name="T23" fmla="*/ 1136 h 1315"/>
              <a:gd name="T24" fmla="*/ 220 w 406"/>
              <a:gd name="T25" fmla="*/ 1206 h 1315"/>
              <a:gd name="T26" fmla="*/ 199 w 406"/>
              <a:gd name="T27" fmla="*/ 1211 h 1315"/>
              <a:gd name="T28" fmla="*/ 185 w 406"/>
              <a:gd name="T29" fmla="*/ 1224 h 1315"/>
              <a:gd name="T30" fmla="*/ 140 w 406"/>
              <a:gd name="T31" fmla="*/ 1235 h 1315"/>
              <a:gd name="T32" fmla="*/ 106 w 406"/>
              <a:gd name="T33" fmla="*/ 1257 h 1315"/>
              <a:gd name="T34" fmla="*/ 112 w 406"/>
              <a:gd name="T35" fmla="*/ 1275 h 1315"/>
              <a:gd name="T36" fmla="*/ 133 w 406"/>
              <a:gd name="T37" fmla="*/ 1281 h 1315"/>
              <a:gd name="T38" fmla="*/ 145 w 406"/>
              <a:gd name="T39" fmla="*/ 1304 h 1315"/>
              <a:gd name="T40" fmla="*/ 259 w 406"/>
              <a:gd name="T41" fmla="*/ 1310 h 1315"/>
              <a:gd name="T42" fmla="*/ 336 w 406"/>
              <a:gd name="T43" fmla="*/ 1313 h 1315"/>
              <a:gd name="T44" fmla="*/ 339 w 406"/>
              <a:gd name="T45" fmla="*/ 1233 h 1315"/>
              <a:gd name="T46" fmla="*/ 327 w 406"/>
              <a:gd name="T47" fmla="*/ 1134 h 1315"/>
              <a:gd name="T48" fmla="*/ 335 w 406"/>
              <a:gd name="T49" fmla="*/ 914 h 1315"/>
              <a:gd name="T50" fmla="*/ 344 w 406"/>
              <a:gd name="T51" fmla="*/ 746 h 1315"/>
              <a:gd name="T52" fmla="*/ 404 w 406"/>
              <a:gd name="T53" fmla="*/ 651 h 1315"/>
              <a:gd name="T54" fmla="*/ 389 w 406"/>
              <a:gd name="T55" fmla="*/ 471 h 1315"/>
              <a:gd name="T56" fmla="*/ 381 w 406"/>
              <a:gd name="T57" fmla="*/ 283 h 1315"/>
              <a:gd name="T58" fmla="*/ 374 w 406"/>
              <a:gd name="T59" fmla="*/ 244 h 1315"/>
              <a:gd name="T60" fmla="*/ 387 w 406"/>
              <a:gd name="T61" fmla="*/ 235 h 1315"/>
              <a:gd name="T62" fmla="*/ 383 w 406"/>
              <a:gd name="T63" fmla="*/ 115 h 1315"/>
              <a:gd name="T64" fmla="*/ 363 w 406"/>
              <a:gd name="T65" fmla="*/ 76 h 1315"/>
              <a:gd name="T66" fmla="*/ 323 w 406"/>
              <a:gd name="T67" fmla="*/ 59 h 1315"/>
              <a:gd name="T68" fmla="*/ 295 w 406"/>
              <a:gd name="T69" fmla="*/ 13 h 1315"/>
              <a:gd name="T70" fmla="*/ 259 w 406"/>
              <a:gd name="T71" fmla="*/ 0 h 1315"/>
              <a:gd name="T72" fmla="*/ 202 w 406"/>
              <a:gd name="T73" fmla="*/ 20 h 1315"/>
              <a:gd name="T74" fmla="*/ 162 w 406"/>
              <a:gd name="T75" fmla="*/ 58 h 1315"/>
              <a:gd name="T76" fmla="*/ 161 w 406"/>
              <a:gd name="T77" fmla="*/ 88 h 1315"/>
              <a:gd name="T78" fmla="*/ 182 w 406"/>
              <a:gd name="T79" fmla="*/ 111 h 1315"/>
              <a:gd name="T80" fmla="*/ 176 w 406"/>
              <a:gd name="T81" fmla="*/ 148 h 1315"/>
              <a:gd name="T82" fmla="*/ 186 w 406"/>
              <a:gd name="T83" fmla="*/ 162 h 1315"/>
              <a:gd name="T84" fmla="*/ 211 w 406"/>
              <a:gd name="T85" fmla="*/ 190 h 1315"/>
              <a:gd name="T86" fmla="*/ 246 w 406"/>
              <a:gd name="T87" fmla="*/ 184 h 1315"/>
              <a:gd name="T88" fmla="*/ 259 w 406"/>
              <a:gd name="T89" fmla="*/ 208 h 1315"/>
              <a:gd name="T90" fmla="*/ 247 w 406"/>
              <a:gd name="T91" fmla="*/ 229 h 1315"/>
              <a:gd name="T92" fmla="*/ 224 w 406"/>
              <a:gd name="T93" fmla="*/ 251 h 1315"/>
              <a:gd name="T94" fmla="*/ 209 w 406"/>
              <a:gd name="T95" fmla="*/ 284 h 1315"/>
              <a:gd name="T96" fmla="*/ 196 w 406"/>
              <a:gd name="T97" fmla="*/ 318 h 1315"/>
              <a:gd name="T98" fmla="*/ 180 w 406"/>
              <a:gd name="T99" fmla="*/ 343 h 1315"/>
              <a:gd name="T100" fmla="*/ 174 w 406"/>
              <a:gd name="T101" fmla="*/ 359 h 1315"/>
              <a:gd name="T102" fmla="*/ 155 w 406"/>
              <a:gd name="T103" fmla="*/ 344 h 1315"/>
              <a:gd name="T104" fmla="*/ 140 w 406"/>
              <a:gd name="T105" fmla="*/ 337 h 1315"/>
              <a:gd name="T106" fmla="*/ 333 w 406"/>
              <a:gd name="T107" fmla="*/ 85 h 1315"/>
              <a:gd name="T108" fmla="*/ 344 w 406"/>
              <a:gd name="T109" fmla="*/ 107 h 1315"/>
              <a:gd name="T110" fmla="*/ 330 w 406"/>
              <a:gd name="T111" fmla="*/ 160 h 1315"/>
              <a:gd name="T112" fmla="*/ 316 w 406"/>
              <a:gd name="T113" fmla="*/ 152 h 1315"/>
              <a:gd name="T114" fmla="*/ 323 w 406"/>
              <a:gd name="T115" fmla="*/ 132 h 1315"/>
              <a:gd name="T116" fmla="*/ 330 w 406"/>
              <a:gd name="T117" fmla="*/ 88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6" h="1315">
                <a:moveTo>
                  <a:pt x="138" y="341"/>
                </a:moveTo>
                <a:lnTo>
                  <a:pt x="138" y="341"/>
                </a:lnTo>
                <a:lnTo>
                  <a:pt x="133" y="337"/>
                </a:lnTo>
                <a:lnTo>
                  <a:pt x="121" y="329"/>
                </a:lnTo>
                <a:lnTo>
                  <a:pt x="87" y="301"/>
                </a:lnTo>
                <a:lnTo>
                  <a:pt x="39" y="260"/>
                </a:lnTo>
                <a:lnTo>
                  <a:pt x="39" y="260"/>
                </a:lnTo>
                <a:lnTo>
                  <a:pt x="35" y="266"/>
                </a:lnTo>
                <a:lnTo>
                  <a:pt x="32" y="271"/>
                </a:lnTo>
                <a:lnTo>
                  <a:pt x="27" y="277"/>
                </a:lnTo>
                <a:lnTo>
                  <a:pt x="27" y="277"/>
                </a:lnTo>
                <a:lnTo>
                  <a:pt x="10" y="289"/>
                </a:lnTo>
                <a:lnTo>
                  <a:pt x="0" y="296"/>
                </a:lnTo>
                <a:lnTo>
                  <a:pt x="29" y="321"/>
                </a:lnTo>
                <a:lnTo>
                  <a:pt x="29" y="321"/>
                </a:lnTo>
                <a:lnTo>
                  <a:pt x="32" y="329"/>
                </a:lnTo>
                <a:lnTo>
                  <a:pt x="33" y="341"/>
                </a:lnTo>
                <a:lnTo>
                  <a:pt x="33" y="341"/>
                </a:lnTo>
                <a:lnTo>
                  <a:pt x="34" y="347"/>
                </a:lnTo>
                <a:lnTo>
                  <a:pt x="38" y="354"/>
                </a:lnTo>
                <a:lnTo>
                  <a:pt x="41" y="361"/>
                </a:lnTo>
                <a:lnTo>
                  <a:pt x="45" y="366"/>
                </a:lnTo>
                <a:lnTo>
                  <a:pt x="45" y="366"/>
                </a:lnTo>
                <a:lnTo>
                  <a:pt x="69" y="384"/>
                </a:lnTo>
                <a:lnTo>
                  <a:pt x="91" y="398"/>
                </a:lnTo>
                <a:lnTo>
                  <a:pt x="91" y="398"/>
                </a:lnTo>
                <a:lnTo>
                  <a:pt x="88" y="404"/>
                </a:lnTo>
                <a:lnTo>
                  <a:pt x="86" y="420"/>
                </a:lnTo>
                <a:lnTo>
                  <a:pt x="85" y="437"/>
                </a:lnTo>
                <a:lnTo>
                  <a:pt x="85" y="444"/>
                </a:lnTo>
                <a:lnTo>
                  <a:pt x="87" y="449"/>
                </a:lnTo>
                <a:lnTo>
                  <a:pt x="87" y="449"/>
                </a:lnTo>
                <a:lnTo>
                  <a:pt x="91" y="454"/>
                </a:lnTo>
                <a:lnTo>
                  <a:pt x="97" y="459"/>
                </a:lnTo>
                <a:lnTo>
                  <a:pt x="110" y="471"/>
                </a:lnTo>
                <a:lnTo>
                  <a:pt x="128" y="484"/>
                </a:lnTo>
                <a:lnTo>
                  <a:pt x="128" y="484"/>
                </a:lnTo>
                <a:lnTo>
                  <a:pt x="112" y="532"/>
                </a:lnTo>
                <a:lnTo>
                  <a:pt x="100" y="568"/>
                </a:lnTo>
                <a:lnTo>
                  <a:pt x="91" y="593"/>
                </a:lnTo>
                <a:lnTo>
                  <a:pt x="91" y="593"/>
                </a:lnTo>
                <a:lnTo>
                  <a:pt x="82" y="611"/>
                </a:lnTo>
                <a:lnTo>
                  <a:pt x="73" y="636"/>
                </a:lnTo>
                <a:lnTo>
                  <a:pt x="69" y="646"/>
                </a:lnTo>
                <a:lnTo>
                  <a:pt x="67" y="657"/>
                </a:lnTo>
                <a:lnTo>
                  <a:pt x="67" y="664"/>
                </a:lnTo>
                <a:lnTo>
                  <a:pt x="67" y="668"/>
                </a:lnTo>
                <a:lnTo>
                  <a:pt x="68" y="670"/>
                </a:lnTo>
                <a:lnTo>
                  <a:pt x="68" y="670"/>
                </a:lnTo>
                <a:lnTo>
                  <a:pt x="72" y="673"/>
                </a:lnTo>
                <a:lnTo>
                  <a:pt x="76" y="676"/>
                </a:lnTo>
                <a:lnTo>
                  <a:pt x="87" y="681"/>
                </a:lnTo>
                <a:lnTo>
                  <a:pt x="99" y="686"/>
                </a:lnTo>
                <a:lnTo>
                  <a:pt x="99" y="686"/>
                </a:lnTo>
                <a:lnTo>
                  <a:pt x="97" y="728"/>
                </a:lnTo>
                <a:lnTo>
                  <a:pt x="90" y="827"/>
                </a:lnTo>
                <a:lnTo>
                  <a:pt x="80" y="933"/>
                </a:lnTo>
                <a:lnTo>
                  <a:pt x="75" y="974"/>
                </a:lnTo>
                <a:lnTo>
                  <a:pt x="74" y="990"/>
                </a:lnTo>
                <a:lnTo>
                  <a:pt x="72" y="999"/>
                </a:lnTo>
                <a:lnTo>
                  <a:pt x="72" y="999"/>
                </a:lnTo>
                <a:lnTo>
                  <a:pt x="67" y="1016"/>
                </a:lnTo>
                <a:lnTo>
                  <a:pt x="64" y="1034"/>
                </a:lnTo>
                <a:lnTo>
                  <a:pt x="61" y="1070"/>
                </a:lnTo>
                <a:lnTo>
                  <a:pt x="58" y="1097"/>
                </a:lnTo>
                <a:lnTo>
                  <a:pt x="58" y="1109"/>
                </a:lnTo>
                <a:lnTo>
                  <a:pt x="58" y="1109"/>
                </a:lnTo>
                <a:lnTo>
                  <a:pt x="163" y="1128"/>
                </a:lnTo>
                <a:lnTo>
                  <a:pt x="163" y="1128"/>
                </a:lnTo>
                <a:lnTo>
                  <a:pt x="209" y="1134"/>
                </a:lnTo>
                <a:lnTo>
                  <a:pt x="230" y="1136"/>
                </a:lnTo>
                <a:lnTo>
                  <a:pt x="230" y="1136"/>
                </a:lnTo>
                <a:lnTo>
                  <a:pt x="232" y="1162"/>
                </a:lnTo>
                <a:lnTo>
                  <a:pt x="230" y="1181"/>
                </a:lnTo>
                <a:lnTo>
                  <a:pt x="229" y="1189"/>
                </a:lnTo>
                <a:lnTo>
                  <a:pt x="228" y="1194"/>
                </a:lnTo>
                <a:lnTo>
                  <a:pt x="228" y="1194"/>
                </a:lnTo>
                <a:lnTo>
                  <a:pt x="220" y="1206"/>
                </a:lnTo>
                <a:lnTo>
                  <a:pt x="217" y="1210"/>
                </a:lnTo>
                <a:lnTo>
                  <a:pt x="215" y="1211"/>
                </a:lnTo>
                <a:lnTo>
                  <a:pt x="215" y="1211"/>
                </a:lnTo>
                <a:lnTo>
                  <a:pt x="210" y="1209"/>
                </a:lnTo>
                <a:lnTo>
                  <a:pt x="205" y="1209"/>
                </a:lnTo>
                <a:lnTo>
                  <a:pt x="199" y="1211"/>
                </a:lnTo>
                <a:lnTo>
                  <a:pt x="199" y="1211"/>
                </a:lnTo>
                <a:lnTo>
                  <a:pt x="196" y="1212"/>
                </a:lnTo>
                <a:lnTo>
                  <a:pt x="193" y="1215"/>
                </a:lnTo>
                <a:lnTo>
                  <a:pt x="191" y="1219"/>
                </a:lnTo>
                <a:lnTo>
                  <a:pt x="188" y="1222"/>
                </a:lnTo>
                <a:lnTo>
                  <a:pt x="185" y="1224"/>
                </a:lnTo>
                <a:lnTo>
                  <a:pt x="180" y="1228"/>
                </a:lnTo>
                <a:lnTo>
                  <a:pt x="173" y="1230"/>
                </a:lnTo>
                <a:lnTo>
                  <a:pt x="173" y="1230"/>
                </a:lnTo>
                <a:lnTo>
                  <a:pt x="165" y="1232"/>
                </a:lnTo>
                <a:lnTo>
                  <a:pt x="157" y="1233"/>
                </a:lnTo>
                <a:lnTo>
                  <a:pt x="140" y="1235"/>
                </a:lnTo>
                <a:lnTo>
                  <a:pt x="126" y="1238"/>
                </a:lnTo>
                <a:lnTo>
                  <a:pt x="120" y="1239"/>
                </a:lnTo>
                <a:lnTo>
                  <a:pt x="116" y="1242"/>
                </a:lnTo>
                <a:lnTo>
                  <a:pt x="116" y="1242"/>
                </a:lnTo>
                <a:lnTo>
                  <a:pt x="110" y="1250"/>
                </a:lnTo>
                <a:lnTo>
                  <a:pt x="106" y="1257"/>
                </a:lnTo>
                <a:lnTo>
                  <a:pt x="105" y="1260"/>
                </a:lnTo>
                <a:lnTo>
                  <a:pt x="105" y="1264"/>
                </a:lnTo>
                <a:lnTo>
                  <a:pt x="106" y="1268"/>
                </a:lnTo>
                <a:lnTo>
                  <a:pt x="109" y="1271"/>
                </a:lnTo>
                <a:lnTo>
                  <a:pt x="109" y="1271"/>
                </a:lnTo>
                <a:lnTo>
                  <a:pt x="112" y="1275"/>
                </a:lnTo>
                <a:lnTo>
                  <a:pt x="117" y="1276"/>
                </a:lnTo>
                <a:lnTo>
                  <a:pt x="121" y="1277"/>
                </a:lnTo>
                <a:lnTo>
                  <a:pt x="126" y="1278"/>
                </a:lnTo>
                <a:lnTo>
                  <a:pt x="135" y="1277"/>
                </a:lnTo>
                <a:lnTo>
                  <a:pt x="135" y="1277"/>
                </a:lnTo>
                <a:lnTo>
                  <a:pt x="133" y="1281"/>
                </a:lnTo>
                <a:lnTo>
                  <a:pt x="133" y="1288"/>
                </a:lnTo>
                <a:lnTo>
                  <a:pt x="134" y="1292"/>
                </a:lnTo>
                <a:lnTo>
                  <a:pt x="135" y="1297"/>
                </a:lnTo>
                <a:lnTo>
                  <a:pt x="139" y="1300"/>
                </a:lnTo>
                <a:lnTo>
                  <a:pt x="145" y="1304"/>
                </a:lnTo>
                <a:lnTo>
                  <a:pt x="145" y="1304"/>
                </a:lnTo>
                <a:lnTo>
                  <a:pt x="153" y="1306"/>
                </a:lnTo>
                <a:lnTo>
                  <a:pt x="167" y="1307"/>
                </a:lnTo>
                <a:lnTo>
                  <a:pt x="200" y="1307"/>
                </a:lnTo>
                <a:lnTo>
                  <a:pt x="235" y="1307"/>
                </a:lnTo>
                <a:lnTo>
                  <a:pt x="250" y="1309"/>
                </a:lnTo>
                <a:lnTo>
                  <a:pt x="259" y="1310"/>
                </a:lnTo>
                <a:lnTo>
                  <a:pt x="259" y="1310"/>
                </a:lnTo>
                <a:lnTo>
                  <a:pt x="279" y="1312"/>
                </a:lnTo>
                <a:lnTo>
                  <a:pt x="303" y="1315"/>
                </a:lnTo>
                <a:lnTo>
                  <a:pt x="324" y="1315"/>
                </a:lnTo>
                <a:lnTo>
                  <a:pt x="332" y="1313"/>
                </a:lnTo>
                <a:lnTo>
                  <a:pt x="336" y="1313"/>
                </a:lnTo>
                <a:lnTo>
                  <a:pt x="336" y="1313"/>
                </a:lnTo>
                <a:lnTo>
                  <a:pt x="338" y="1310"/>
                </a:lnTo>
                <a:lnTo>
                  <a:pt x="340" y="1305"/>
                </a:lnTo>
                <a:lnTo>
                  <a:pt x="342" y="1289"/>
                </a:lnTo>
                <a:lnTo>
                  <a:pt x="346" y="1268"/>
                </a:lnTo>
                <a:lnTo>
                  <a:pt x="339" y="1233"/>
                </a:lnTo>
                <a:lnTo>
                  <a:pt x="323" y="1233"/>
                </a:lnTo>
                <a:lnTo>
                  <a:pt x="320" y="1136"/>
                </a:lnTo>
                <a:lnTo>
                  <a:pt x="320" y="1136"/>
                </a:lnTo>
                <a:lnTo>
                  <a:pt x="324" y="1135"/>
                </a:lnTo>
                <a:lnTo>
                  <a:pt x="326" y="1135"/>
                </a:lnTo>
                <a:lnTo>
                  <a:pt x="327" y="1134"/>
                </a:lnTo>
                <a:lnTo>
                  <a:pt x="327" y="1134"/>
                </a:lnTo>
                <a:lnTo>
                  <a:pt x="326" y="1118"/>
                </a:lnTo>
                <a:lnTo>
                  <a:pt x="326" y="1083"/>
                </a:lnTo>
                <a:lnTo>
                  <a:pt x="327" y="1034"/>
                </a:lnTo>
                <a:lnTo>
                  <a:pt x="327" y="1034"/>
                </a:lnTo>
                <a:lnTo>
                  <a:pt x="335" y="914"/>
                </a:lnTo>
                <a:lnTo>
                  <a:pt x="340" y="825"/>
                </a:lnTo>
                <a:lnTo>
                  <a:pt x="342" y="791"/>
                </a:lnTo>
                <a:lnTo>
                  <a:pt x="342" y="773"/>
                </a:lnTo>
                <a:lnTo>
                  <a:pt x="342" y="773"/>
                </a:lnTo>
                <a:lnTo>
                  <a:pt x="342" y="761"/>
                </a:lnTo>
                <a:lnTo>
                  <a:pt x="344" y="746"/>
                </a:lnTo>
                <a:lnTo>
                  <a:pt x="348" y="715"/>
                </a:lnTo>
                <a:lnTo>
                  <a:pt x="356" y="676"/>
                </a:lnTo>
                <a:lnTo>
                  <a:pt x="356" y="676"/>
                </a:lnTo>
                <a:lnTo>
                  <a:pt x="380" y="664"/>
                </a:lnTo>
                <a:lnTo>
                  <a:pt x="398" y="655"/>
                </a:lnTo>
                <a:lnTo>
                  <a:pt x="404" y="651"/>
                </a:lnTo>
                <a:lnTo>
                  <a:pt x="406" y="648"/>
                </a:lnTo>
                <a:lnTo>
                  <a:pt x="406" y="648"/>
                </a:lnTo>
                <a:lnTo>
                  <a:pt x="406" y="637"/>
                </a:lnTo>
                <a:lnTo>
                  <a:pt x="404" y="615"/>
                </a:lnTo>
                <a:lnTo>
                  <a:pt x="397" y="546"/>
                </a:lnTo>
                <a:lnTo>
                  <a:pt x="389" y="471"/>
                </a:lnTo>
                <a:lnTo>
                  <a:pt x="383" y="414"/>
                </a:lnTo>
                <a:lnTo>
                  <a:pt x="383" y="414"/>
                </a:lnTo>
                <a:lnTo>
                  <a:pt x="382" y="374"/>
                </a:lnTo>
                <a:lnTo>
                  <a:pt x="381" y="335"/>
                </a:lnTo>
                <a:lnTo>
                  <a:pt x="380" y="301"/>
                </a:lnTo>
                <a:lnTo>
                  <a:pt x="381" y="283"/>
                </a:lnTo>
                <a:lnTo>
                  <a:pt x="381" y="283"/>
                </a:lnTo>
                <a:lnTo>
                  <a:pt x="381" y="272"/>
                </a:lnTo>
                <a:lnTo>
                  <a:pt x="379" y="260"/>
                </a:lnTo>
                <a:lnTo>
                  <a:pt x="376" y="250"/>
                </a:lnTo>
                <a:lnTo>
                  <a:pt x="374" y="244"/>
                </a:lnTo>
                <a:lnTo>
                  <a:pt x="374" y="244"/>
                </a:lnTo>
                <a:lnTo>
                  <a:pt x="362" y="223"/>
                </a:lnTo>
                <a:lnTo>
                  <a:pt x="368" y="213"/>
                </a:lnTo>
                <a:lnTo>
                  <a:pt x="371" y="225"/>
                </a:lnTo>
                <a:lnTo>
                  <a:pt x="377" y="215"/>
                </a:lnTo>
                <a:lnTo>
                  <a:pt x="387" y="235"/>
                </a:lnTo>
                <a:lnTo>
                  <a:pt x="387" y="235"/>
                </a:lnTo>
                <a:lnTo>
                  <a:pt x="387" y="221"/>
                </a:lnTo>
                <a:lnTo>
                  <a:pt x="387" y="194"/>
                </a:lnTo>
                <a:lnTo>
                  <a:pt x="387" y="194"/>
                </a:lnTo>
                <a:lnTo>
                  <a:pt x="386" y="144"/>
                </a:lnTo>
                <a:lnTo>
                  <a:pt x="385" y="130"/>
                </a:lnTo>
                <a:lnTo>
                  <a:pt x="383" y="115"/>
                </a:lnTo>
                <a:lnTo>
                  <a:pt x="381" y="103"/>
                </a:lnTo>
                <a:lnTo>
                  <a:pt x="377" y="94"/>
                </a:lnTo>
                <a:lnTo>
                  <a:pt x="377" y="94"/>
                </a:lnTo>
                <a:lnTo>
                  <a:pt x="374" y="86"/>
                </a:lnTo>
                <a:lnTo>
                  <a:pt x="369" y="80"/>
                </a:lnTo>
                <a:lnTo>
                  <a:pt x="363" y="76"/>
                </a:lnTo>
                <a:lnTo>
                  <a:pt x="357" y="72"/>
                </a:lnTo>
                <a:lnTo>
                  <a:pt x="346" y="66"/>
                </a:lnTo>
                <a:lnTo>
                  <a:pt x="336" y="62"/>
                </a:lnTo>
                <a:lnTo>
                  <a:pt x="336" y="62"/>
                </a:lnTo>
                <a:lnTo>
                  <a:pt x="324" y="59"/>
                </a:lnTo>
                <a:lnTo>
                  <a:pt x="323" y="59"/>
                </a:lnTo>
                <a:lnTo>
                  <a:pt x="323" y="59"/>
                </a:lnTo>
                <a:lnTo>
                  <a:pt x="321" y="50"/>
                </a:lnTo>
                <a:lnTo>
                  <a:pt x="316" y="42"/>
                </a:lnTo>
                <a:lnTo>
                  <a:pt x="311" y="32"/>
                </a:lnTo>
                <a:lnTo>
                  <a:pt x="304" y="23"/>
                </a:lnTo>
                <a:lnTo>
                  <a:pt x="295" y="13"/>
                </a:lnTo>
                <a:lnTo>
                  <a:pt x="291" y="9"/>
                </a:lnTo>
                <a:lnTo>
                  <a:pt x="285" y="6"/>
                </a:lnTo>
                <a:lnTo>
                  <a:pt x="279" y="3"/>
                </a:lnTo>
                <a:lnTo>
                  <a:pt x="273" y="1"/>
                </a:lnTo>
                <a:lnTo>
                  <a:pt x="273" y="1"/>
                </a:lnTo>
                <a:lnTo>
                  <a:pt x="259" y="0"/>
                </a:lnTo>
                <a:lnTo>
                  <a:pt x="247" y="0"/>
                </a:lnTo>
                <a:lnTo>
                  <a:pt x="236" y="2"/>
                </a:lnTo>
                <a:lnTo>
                  <a:pt x="227" y="6"/>
                </a:lnTo>
                <a:lnTo>
                  <a:pt x="220" y="9"/>
                </a:lnTo>
                <a:lnTo>
                  <a:pt x="212" y="13"/>
                </a:lnTo>
                <a:lnTo>
                  <a:pt x="202" y="20"/>
                </a:lnTo>
                <a:lnTo>
                  <a:pt x="202" y="20"/>
                </a:lnTo>
                <a:lnTo>
                  <a:pt x="183" y="35"/>
                </a:lnTo>
                <a:lnTo>
                  <a:pt x="167" y="49"/>
                </a:lnTo>
                <a:lnTo>
                  <a:pt x="167" y="49"/>
                </a:lnTo>
                <a:lnTo>
                  <a:pt x="164" y="53"/>
                </a:lnTo>
                <a:lnTo>
                  <a:pt x="162" y="58"/>
                </a:lnTo>
                <a:lnTo>
                  <a:pt x="159" y="62"/>
                </a:lnTo>
                <a:lnTo>
                  <a:pt x="158" y="67"/>
                </a:lnTo>
                <a:lnTo>
                  <a:pt x="158" y="78"/>
                </a:lnTo>
                <a:lnTo>
                  <a:pt x="159" y="83"/>
                </a:lnTo>
                <a:lnTo>
                  <a:pt x="161" y="88"/>
                </a:lnTo>
                <a:lnTo>
                  <a:pt x="161" y="88"/>
                </a:lnTo>
                <a:lnTo>
                  <a:pt x="164" y="95"/>
                </a:lnTo>
                <a:lnTo>
                  <a:pt x="169" y="100"/>
                </a:lnTo>
                <a:lnTo>
                  <a:pt x="173" y="103"/>
                </a:lnTo>
                <a:lnTo>
                  <a:pt x="173" y="101"/>
                </a:lnTo>
                <a:lnTo>
                  <a:pt x="182" y="111"/>
                </a:lnTo>
                <a:lnTo>
                  <a:pt x="182" y="111"/>
                </a:lnTo>
                <a:lnTo>
                  <a:pt x="182" y="123"/>
                </a:lnTo>
                <a:lnTo>
                  <a:pt x="181" y="132"/>
                </a:lnTo>
                <a:lnTo>
                  <a:pt x="180" y="139"/>
                </a:lnTo>
                <a:lnTo>
                  <a:pt x="180" y="139"/>
                </a:lnTo>
                <a:lnTo>
                  <a:pt x="177" y="145"/>
                </a:lnTo>
                <a:lnTo>
                  <a:pt x="176" y="148"/>
                </a:lnTo>
                <a:lnTo>
                  <a:pt x="176" y="148"/>
                </a:lnTo>
                <a:lnTo>
                  <a:pt x="180" y="150"/>
                </a:lnTo>
                <a:lnTo>
                  <a:pt x="181" y="152"/>
                </a:lnTo>
                <a:lnTo>
                  <a:pt x="182" y="155"/>
                </a:lnTo>
                <a:lnTo>
                  <a:pt x="182" y="155"/>
                </a:lnTo>
                <a:lnTo>
                  <a:pt x="186" y="162"/>
                </a:lnTo>
                <a:lnTo>
                  <a:pt x="193" y="173"/>
                </a:lnTo>
                <a:lnTo>
                  <a:pt x="198" y="179"/>
                </a:lnTo>
                <a:lnTo>
                  <a:pt x="203" y="184"/>
                </a:lnTo>
                <a:lnTo>
                  <a:pt x="208" y="189"/>
                </a:lnTo>
                <a:lnTo>
                  <a:pt x="211" y="190"/>
                </a:lnTo>
                <a:lnTo>
                  <a:pt x="211" y="190"/>
                </a:lnTo>
                <a:lnTo>
                  <a:pt x="216" y="190"/>
                </a:lnTo>
                <a:lnTo>
                  <a:pt x="221" y="189"/>
                </a:lnTo>
                <a:lnTo>
                  <a:pt x="230" y="186"/>
                </a:lnTo>
                <a:lnTo>
                  <a:pt x="240" y="180"/>
                </a:lnTo>
                <a:lnTo>
                  <a:pt x="240" y="180"/>
                </a:lnTo>
                <a:lnTo>
                  <a:pt x="246" y="184"/>
                </a:lnTo>
                <a:lnTo>
                  <a:pt x="251" y="188"/>
                </a:lnTo>
                <a:lnTo>
                  <a:pt x="256" y="194"/>
                </a:lnTo>
                <a:lnTo>
                  <a:pt x="256" y="194"/>
                </a:lnTo>
                <a:lnTo>
                  <a:pt x="259" y="200"/>
                </a:lnTo>
                <a:lnTo>
                  <a:pt x="261" y="204"/>
                </a:lnTo>
                <a:lnTo>
                  <a:pt x="259" y="208"/>
                </a:lnTo>
                <a:lnTo>
                  <a:pt x="259" y="209"/>
                </a:lnTo>
                <a:lnTo>
                  <a:pt x="259" y="209"/>
                </a:lnTo>
                <a:lnTo>
                  <a:pt x="258" y="212"/>
                </a:lnTo>
                <a:lnTo>
                  <a:pt x="256" y="218"/>
                </a:lnTo>
                <a:lnTo>
                  <a:pt x="251" y="225"/>
                </a:lnTo>
                <a:lnTo>
                  <a:pt x="247" y="229"/>
                </a:lnTo>
                <a:lnTo>
                  <a:pt x="244" y="232"/>
                </a:lnTo>
                <a:lnTo>
                  <a:pt x="244" y="232"/>
                </a:lnTo>
                <a:lnTo>
                  <a:pt x="236" y="237"/>
                </a:lnTo>
                <a:lnTo>
                  <a:pt x="232" y="242"/>
                </a:lnTo>
                <a:lnTo>
                  <a:pt x="228" y="247"/>
                </a:lnTo>
                <a:lnTo>
                  <a:pt x="224" y="251"/>
                </a:lnTo>
                <a:lnTo>
                  <a:pt x="224" y="251"/>
                </a:lnTo>
                <a:lnTo>
                  <a:pt x="216" y="257"/>
                </a:lnTo>
                <a:lnTo>
                  <a:pt x="214" y="262"/>
                </a:lnTo>
                <a:lnTo>
                  <a:pt x="211" y="267"/>
                </a:lnTo>
                <a:lnTo>
                  <a:pt x="211" y="267"/>
                </a:lnTo>
                <a:lnTo>
                  <a:pt x="209" y="284"/>
                </a:lnTo>
                <a:lnTo>
                  <a:pt x="205" y="298"/>
                </a:lnTo>
                <a:lnTo>
                  <a:pt x="205" y="298"/>
                </a:lnTo>
                <a:lnTo>
                  <a:pt x="200" y="309"/>
                </a:lnTo>
                <a:lnTo>
                  <a:pt x="198" y="314"/>
                </a:lnTo>
                <a:lnTo>
                  <a:pt x="196" y="318"/>
                </a:lnTo>
                <a:lnTo>
                  <a:pt x="196" y="318"/>
                </a:lnTo>
                <a:lnTo>
                  <a:pt x="191" y="320"/>
                </a:lnTo>
                <a:lnTo>
                  <a:pt x="190" y="322"/>
                </a:lnTo>
                <a:lnTo>
                  <a:pt x="186" y="327"/>
                </a:lnTo>
                <a:lnTo>
                  <a:pt x="186" y="327"/>
                </a:lnTo>
                <a:lnTo>
                  <a:pt x="182" y="335"/>
                </a:lnTo>
                <a:lnTo>
                  <a:pt x="180" y="343"/>
                </a:lnTo>
                <a:lnTo>
                  <a:pt x="179" y="349"/>
                </a:lnTo>
                <a:lnTo>
                  <a:pt x="176" y="354"/>
                </a:lnTo>
                <a:lnTo>
                  <a:pt x="176" y="354"/>
                </a:lnTo>
                <a:lnTo>
                  <a:pt x="175" y="355"/>
                </a:lnTo>
                <a:lnTo>
                  <a:pt x="175" y="357"/>
                </a:lnTo>
                <a:lnTo>
                  <a:pt x="174" y="359"/>
                </a:lnTo>
                <a:lnTo>
                  <a:pt x="173" y="360"/>
                </a:lnTo>
                <a:lnTo>
                  <a:pt x="173" y="360"/>
                </a:lnTo>
                <a:lnTo>
                  <a:pt x="170" y="359"/>
                </a:lnTo>
                <a:lnTo>
                  <a:pt x="165" y="354"/>
                </a:lnTo>
                <a:lnTo>
                  <a:pt x="155" y="344"/>
                </a:lnTo>
                <a:lnTo>
                  <a:pt x="155" y="344"/>
                </a:lnTo>
                <a:lnTo>
                  <a:pt x="146" y="337"/>
                </a:lnTo>
                <a:lnTo>
                  <a:pt x="144" y="335"/>
                </a:lnTo>
                <a:lnTo>
                  <a:pt x="141" y="335"/>
                </a:lnTo>
                <a:lnTo>
                  <a:pt x="141" y="335"/>
                </a:lnTo>
                <a:lnTo>
                  <a:pt x="140" y="336"/>
                </a:lnTo>
                <a:lnTo>
                  <a:pt x="140" y="337"/>
                </a:lnTo>
                <a:lnTo>
                  <a:pt x="140" y="339"/>
                </a:lnTo>
                <a:lnTo>
                  <a:pt x="138" y="341"/>
                </a:lnTo>
                <a:lnTo>
                  <a:pt x="138" y="341"/>
                </a:lnTo>
                <a:close/>
                <a:moveTo>
                  <a:pt x="329" y="88"/>
                </a:moveTo>
                <a:lnTo>
                  <a:pt x="329" y="88"/>
                </a:lnTo>
                <a:lnTo>
                  <a:pt x="333" y="85"/>
                </a:lnTo>
                <a:lnTo>
                  <a:pt x="336" y="85"/>
                </a:lnTo>
                <a:lnTo>
                  <a:pt x="338" y="85"/>
                </a:lnTo>
                <a:lnTo>
                  <a:pt x="339" y="88"/>
                </a:lnTo>
                <a:lnTo>
                  <a:pt x="339" y="88"/>
                </a:lnTo>
                <a:lnTo>
                  <a:pt x="341" y="95"/>
                </a:lnTo>
                <a:lnTo>
                  <a:pt x="344" y="107"/>
                </a:lnTo>
                <a:lnTo>
                  <a:pt x="345" y="121"/>
                </a:lnTo>
                <a:lnTo>
                  <a:pt x="344" y="129"/>
                </a:lnTo>
                <a:lnTo>
                  <a:pt x="342" y="136"/>
                </a:lnTo>
                <a:lnTo>
                  <a:pt x="342" y="136"/>
                </a:lnTo>
                <a:lnTo>
                  <a:pt x="336" y="149"/>
                </a:lnTo>
                <a:lnTo>
                  <a:pt x="330" y="160"/>
                </a:lnTo>
                <a:lnTo>
                  <a:pt x="323" y="171"/>
                </a:lnTo>
                <a:lnTo>
                  <a:pt x="323" y="171"/>
                </a:lnTo>
                <a:lnTo>
                  <a:pt x="321" y="167"/>
                </a:lnTo>
                <a:lnTo>
                  <a:pt x="317" y="158"/>
                </a:lnTo>
                <a:lnTo>
                  <a:pt x="317" y="158"/>
                </a:lnTo>
                <a:lnTo>
                  <a:pt x="316" y="152"/>
                </a:lnTo>
                <a:lnTo>
                  <a:pt x="316" y="147"/>
                </a:lnTo>
                <a:lnTo>
                  <a:pt x="317" y="142"/>
                </a:lnTo>
                <a:lnTo>
                  <a:pt x="317" y="142"/>
                </a:lnTo>
                <a:lnTo>
                  <a:pt x="318" y="139"/>
                </a:lnTo>
                <a:lnTo>
                  <a:pt x="323" y="132"/>
                </a:lnTo>
                <a:lnTo>
                  <a:pt x="323" y="132"/>
                </a:lnTo>
                <a:lnTo>
                  <a:pt x="326" y="129"/>
                </a:lnTo>
                <a:lnTo>
                  <a:pt x="327" y="123"/>
                </a:lnTo>
                <a:lnTo>
                  <a:pt x="329" y="103"/>
                </a:lnTo>
                <a:lnTo>
                  <a:pt x="329" y="103"/>
                </a:lnTo>
                <a:lnTo>
                  <a:pt x="330" y="89"/>
                </a:lnTo>
                <a:lnTo>
                  <a:pt x="330" y="88"/>
                </a:lnTo>
                <a:lnTo>
                  <a:pt x="329" y="88"/>
                </a:lnTo>
                <a:lnTo>
                  <a:pt x="329" y="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550E3F61-7CF3-4386-BA08-0FAE16ED5FF0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2699614"/>
            <a:ext cx="735797" cy="1691824"/>
          </a:xfrm>
          <a:custGeom>
            <a:avLst/>
            <a:gdLst>
              <a:gd name="T0" fmla="*/ 122 w 578"/>
              <a:gd name="T1" fmla="*/ 62 h 1329"/>
              <a:gd name="T2" fmla="*/ 122 w 578"/>
              <a:gd name="T3" fmla="*/ 108 h 1329"/>
              <a:gd name="T4" fmla="*/ 118 w 578"/>
              <a:gd name="T5" fmla="*/ 143 h 1329"/>
              <a:gd name="T6" fmla="*/ 124 w 578"/>
              <a:gd name="T7" fmla="*/ 172 h 1329"/>
              <a:gd name="T8" fmla="*/ 126 w 578"/>
              <a:gd name="T9" fmla="*/ 191 h 1329"/>
              <a:gd name="T10" fmla="*/ 135 w 578"/>
              <a:gd name="T11" fmla="*/ 208 h 1329"/>
              <a:gd name="T12" fmla="*/ 182 w 578"/>
              <a:gd name="T13" fmla="*/ 244 h 1329"/>
              <a:gd name="T14" fmla="*/ 170 w 578"/>
              <a:gd name="T15" fmla="*/ 287 h 1329"/>
              <a:gd name="T16" fmla="*/ 170 w 578"/>
              <a:gd name="T17" fmla="*/ 312 h 1329"/>
              <a:gd name="T18" fmla="*/ 122 w 578"/>
              <a:gd name="T19" fmla="*/ 387 h 1329"/>
              <a:gd name="T20" fmla="*/ 83 w 578"/>
              <a:gd name="T21" fmla="*/ 357 h 1329"/>
              <a:gd name="T22" fmla="*/ 0 w 578"/>
              <a:gd name="T23" fmla="*/ 346 h 1329"/>
              <a:gd name="T24" fmla="*/ 52 w 578"/>
              <a:gd name="T25" fmla="*/ 413 h 1329"/>
              <a:gd name="T26" fmla="*/ 70 w 578"/>
              <a:gd name="T27" fmla="*/ 430 h 1329"/>
              <a:gd name="T28" fmla="*/ 104 w 578"/>
              <a:gd name="T29" fmla="*/ 450 h 1329"/>
              <a:gd name="T30" fmla="*/ 159 w 578"/>
              <a:gd name="T31" fmla="*/ 474 h 1329"/>
              <a:gd name="T32" fmla="*/ 174 w 578"/>
              <a:gd name="T33" fmla="*/ 548 h 1329"/>
              <a:gd name="T34" fmla="*/ 156 w 578"/>
              <a:gd name="T35" fmla="*/ 639 h 1329"/>
              <a:gd name="T36" fmla="*/ 157 w 578"/>
              <a:gd name="T37" fmla="*/ 668 h 1329"/>
              <a:gd name="T38" fmla="*/ 150 w 578"/>
              <a:gd name="T39" fmla="*/ 713 h 1329"/>
              <a:gd name="T40" fmla="*/ 215 w 578"/>
              <a:gd name="T41" fmla="*/ 914 h 1329"/>
              <a:gd name="T42" fmla="*/ 241 w 578"/>
              <a:gd name="T43" fmla="*/ 1054 h 1329"/>
              <a:gd name="T44" fmla="*/ 258 w 578"/>
              <a:gd name="T45" fmla="*/ 1269 h 1329"/>
              <a:gd name="T46" fmla="*/ 215 w 578"/>
              <a:gd name="T47" fmla="*/ 1292 h 1329"/>
              <a:gd name="T48" fmla="*/ 186 w 578"/>
              <a:gd name="T49" fmla="*/ 1313 h 1329"/>
              <a:gd name="T50" fmla="*/ 217 w 578"/>
              <a:gd name="T51" fmla="*/ 1329 h 1329"/>
              <a:gd name="T52" fmla="*/ 357 w 578"/>
              <a:gd name="T53" fmla="*/ 1315 h 1329"/>
              <a:gd name="T54" fmla="*/ 392 w 578"/>
              <a:gd name="T55" fmla="*/ 1306 h 1329"/>
              <a:gd name="T56" fmla="*/ 413 w 578"/>
              <a:gd name="T57" fmla="*/ 1299 h 1329"/>
              <a:gd name="T58" fmla="*/ 416 w 578"/>
              <a:gd name="T59" fmla="*/ 1235 h 1329"/>
              <a:gd name="T60" fmla="*/ 400 w 578"/>
              <a:gd name="T61" fmla="*/ 1111 h 1329"/>
              <a:gd name="T62" fmla="*/ 368 w 578"/>
              <a:gd name="T63" fmla="*/ 823 h 1329"/>
              <a:gd name="T64" fmla="*/ 398 w 578"/>
              <a:gd name="T65" fmla="*/ 739 h 1329"/>
              <a:gd name="T66" fmla="*/ 457 w 578"/>
              <a:gd name="T67" fmla="*/ 738 h 1329"/>
              <a:gd name="T68" fmla="*/ 549 w 578"/>
              <a:gd name="T69" fmla="*/ 631 h 1329"/>
              <a:gd name="T70" fmla="*/ 573 w 578"/>
              <a:gd name="T71" fmla="*/ 564 h 1329"/>
              <a:gd name="T72" fmla="*/ 567 w 578"/>
              <a:gd name="T73" fmla="*/ 523 h 1329"/>
              <a:gd name="T74" fmla="*/ 525 w 578"/>
              <a:gd name="T75" fmla="*/ 427 h 1329"/>
              <a:gd name="T76" fmla="*/ 465 w 578"/>
              <a:gd name="T77" fmla="*/ 343 h 1329"/>
              <a:gd name="T78" fmla="*/ 392 w 578"/>
              <a:gd name="T79" fmla="*/ 326 h 1329"/>
              <a:gd name="T80" fmla="*/ 319 w 578"/>
              <a:gd name="T81" fmla="*/ 226 h 1329"/>
              <a:gd name="T82" fmla="*/ 269 w 578"/>
              <a:gd name="T83" fmla="*/ 184 h 1329"/>
              <a:gd name="T84" fmla="*/ 295 w 578"/>
              <a:gd name="T85" fmla="*/ 135 h 1329"/>
              <a:gd name="T86" fmla="*/ 318 w 578"/>
              <a:gd name="T87" fmla="*/ 113 h 1329"/>
              <a:gd name="T88" fmla="*/ 344 w 578"/>
              <a:gd name="T89" fmla="*/ 103 h 1329"/>
              <a:gd name="T90" fmla="*/ 350 w 578"/>
              <a:gd name="T91" fmla="*/ 65 h 1329"/>
              <a:gd name="T92" fmla="*/ 325 w 578"/>
              <a:gd name="T93" fmla="*/ 42 h 1329"/>
              <a:gd name="T94" fmla="*/ 299 w 578"/>
              <a:gd name="T95" fmla="*/ 38 h 1329"/>
              <a:gd name="T96" fmla="*/ 269 w 578"/>
              <a:gd name="T97" fmla="*/ 20 h 1329"/>
              <a:gd name="T98" fmla="*/ 216 w 578"/>
              <a:gd name="T99" fmla="*/ 0 h 1329"/>
              <a:gd name="T100" fmla="*/ 132 w 578"/>
              <a:gd name="T101" fmla="*/ 29 h 1329"/>
              <a:gd name="T102" fmla="*/ 378 w 578"/>
              <a:gd name="T103" fmla="*/ 332 h 1329"/>
              <a:gd name="T104" fmla="*/ 439 w 578"/>
              <a:gd name="T105" fmla="*/ 360 h 1329"/>
              <a:gd name="T106" fmla="*/ 417 w 578"/>
              <a:gd name="T107" fmla="*/ 427 h 1329"/>
              <a:gd name="T108" fmla="*/ 410 w 578"/>
              <a:gd name="T109" fmla="*/ 513 h 1329"/>
              <a:gd name="T110" fmla="*/ 369 w 578"/>
              <a:gd name="T111" fmla="*/ 492 h 1329"/>
              <a:gd name="T112" fmla="*/ 378 w 578"/>
              <a:gd name="T113" fmla="*/ 332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8" h="1329">
                <a:moveTo>
                  <a:pt x="122" y="42"/>
                </a:moveTo>
                <a:lnTo>
                  <a:pt x="121" y="48"/>
                </a:lnTo>
                <a:lnTo>
                  <a:pt x="121" y="48"/>
                </a:lnTo>
                <a:lnTo>
                  <a:pt x="120" y="58"/>
                </a:lnTo>
                <a:lnTo>
                  <a:pt x="120" y="61"/>
                </a:lnTo>
                <a:lnTo>
                  <a:pt x="122" y="62"/>
                </a:lnTo>
                <a:lnTo>
                  <a:pt x="122" y="62"/>
                </a:lnTo>
                <a:lnTo>
                  <a:pt x="123" y="65"/>
                </a:lnTo>
                <a:lnTo>
                  <a:pt x="124" y="68"/>
                </a:lnTo>
                <a:lnTo>
                  <a:pt x="126" y="80"/>
                </a:lnTo>
                <a:lnTo>
                  <a:pt x="126" y="92"/>
                </a:lnTo>
                <a:lnTo>
                  <a:pt x="126" y="101"/>
                </a:lnTo>
                <a:lnTo>
                  <a:pt x="126" y="101"/>
                </a:lnTo>
                <a:lnTo>
                  <a:pt x="122" y="108"/>
                </a:lnTo>
                <a:lnTo>
                  <a:pt x="116" y="117"/>
                </a:lnTo>
                <a:lnTo>
                  <a:pt x="110" y="124"/>
                </a:lnTo>
                <a:lnTo>
                  <a:pt x="108" y="129"/>
                </a:lnTo>
                <a:lnTo>
                  <a:pt x="108" y="129"/>
                </a:lnTo>
                <a:lnTo>
                  <a:pt x="114" y="137"/>
                </a:lnTo>
                <a:lnTo>
                  <a:pt x="118" y="143"/>
                </a:lnTo>
                <a:lnTo>
                  <a:pt x="118" y="143"/>
                </a:lnTo>
                <a:lnTo>
                  <a:pt x="116" y="155"/>
                </a:lnTo>
                <a:lnTo>
                  <a:pt x="116" y="163"/>
                </a:lnTo>
                <a:lnTo>
                  <a:pt x="117" y="167"/>
                </a:lnTo>
                <a:lnTo>
                  <a:pt x="118" y="171"/>
                </a:lnTo>
                <a:lnTo>
                  <a:pt x="118" y="171"/>
                </a:lnTo>
                <a:lnTo>
                  <a:pt x="122" y="172"/>
                </a:lnTo>
                <a:lnTo>
                  <a:pt x="124" y="172"/>
                </a:lnTo>
                <a:lnTo>
                  <a:pt x="126" y="172"/>
                </a:lnTo>
                <a:lnTo>
                  <a:pt x="126" y="173"/>
                </a:lnTo>
                <a:lnTo>
                  <a:pt x="126" y="173"/>
                </a:lnTo>
                <a:lnTo>
                  <a:pt x="124" y="178"/>
                </a:lnTo>
                <a:lnTo>
                  <a:pt x="124" y="183"/>
                </a:lnTo>
                <a:lnTo>
                  <a:pt x="126" y="188"/>
                </a:lnTo>
                <a:lnTo>
                  <a:pt x="126" y="191"/>
                </a:lnTo>
                <a:lnTo>
                  <a:pt x="126" y="191"/>
                </a:lnTo>
                <a:lnTo>
                  <a:pt x="124" y="195"/>
                </a:lnTo>
                <a:lnTo>
                  <a:pt x="126" y="200"/>
                </a:lnTo>
                <a:lnTo>
                  <a:pt x="129" y="204"/>
                </a:lnTo>
                <a:lnTo>
                  <a:pt x="133" y="207"/>
                </a:lnTo>
                <a:lnTo>
                  <a:pt x="135" y="208"/>
                </a:lnTo>
                <a:lnTo>
                  <a:pt x="135" y="208"/>
                </a:lnTo>
                <a:lnTo>
                  <a:pt x="146" y="210"/>
                </a:lnTo>
                <a:lnTo>
                  <a:pt x="158" y="213"/>
                </a:lnTo>
                <a:lnTo>
                  <a:pt x="174" y="215"/>
                </a:lnTo>
                <a:lnTo>
                  <a:pt x="174" y="215"/>
                </a:lnTo>
                <a:lnTo>
                  <a:pt x="181" y="236"/>
                </a:lnTo>
                <a:lnTo>
                  <a:pt x="181" y="236"/>
                </a:lnTo>
                <a:lnTo>
                  <a:pt x="182" y="244"/>
                </a:lnTo>
                <a:lnTo>
                  <a:pt x="185" y="260"/>
                </a:lnTo>
                <a:lnTo>
                  <a:pt x="185" y="260"/>
                </a:lnTo>
                <a:lnTo>
                  <a:pt x="183" y="266"/>
                </a:lnTo>
                <a:lnTo>
                  <a:pt x="182" y="269"/>
                </a:lnTo>
                <a:lnTo>
                  <a:pt x="179" y="278"/>
                </a:lnTo>
                <a:lnTo>
                  <a:pt x="174" y="283"/>
                </a:lnTo>
                <a:lnTo>
                  <a:pt x="170" y="287"/>
                </a:lnTo>
                <a:lnTo>
                  <a:pt x="170" y="287"/>
                </a:lnTo>
                <a:lnTo>
                  <a:pt x="169" y="291"/>
                </a:lnTo>
                <a:lnTo>
                  <a:pt x="168" y="296"/>
                </a:lnTo>
                <a:lnTo>
                  <a:pt x="169" y="300"/>
                </a:lnTo>
                <a:lnTo>
                  <a:pt x="170" y="306"/>
                </a:lnTo>
                <a:lnTo>
                  <a:pt x="170" y="306"/>
                </a:lnTo>
                <a:lnTo>
                  <a:pt x="170" y="312"/>
                </a:lnTo>
                <a:lnTo>
                  <a:pt x="168" y="324"/>
                </a:lnTo>
                <a:lnTo>
                  <a:pt x="159" y="360"/>
                </a:lnTo>
                <a:lnTo>
                  <a:pt x="146" y="409"/>
                </a:lnTo>
                <a:lnTo>
                  <a:pt x="146" y="409"/>
                </a:lnTo>
                <a:lnTo>
                  <a:pt x="136" y="401"/>
                </a:lnTo>
                <a:lnTo>
                  <a:pt x="128" y="395"/>
                </a:lnTo>
                <a:lnTo>
                  <a:pt x="122" y="387"/>
                </a:lnTo>
                <a:lnTo>
                  <a:pt x="122" y="387"/>
                </a:lnTo>
                <a:lnTo>
                  <a:pt x="115" y="380"/>
                </a:lnTo>
                <a:lnTo>
                  <a:pt x="106" y="369"/>
                </a:lnTo>
                <a:lnTo>
                  <a:pt x="100" y="365"/>
                </a:lnTo>
                <a:lnTo>
                  <a:pt x="94" y="361"/>
                </a:lnTo>
                <a:lnTo>
                  <a:pt x="89" y="357"/>
                </a:lnTo>
                <a:lnTo>
                  <a:pt x="83" y="357"/>
                </a:lnTo>
                <a:lnTo>
                  <a:pt x="83" y="357"/>
                </a:lnTo>
                <a:lnTo>
                  <a:pt x="77" y="357"/>
                </a:lnTo>
                <a:lnTo>
                  <a:pt x="73" y="360"/>
                </a:lnTo>
                <a:lnTo>
                  <a:pt x="63" y="365"/>
                </a:lnTo>
                <a:lnTo>
                  <a:pt x="52" y="371"/>
                </a:lnTo>
                <a:lnTo>
                  <a:pt x="17" y="343"/>
                </a:lnTo>
                <a:lnTo>
                  <a:pt x="0" y="346"/>
                </a:lnTo>
                <a:lnTo>
                  <a:pt x="0" y="357"/>
                </a:lnTo>
                <a:lnTo>
                  <a:pt x="56" y="402"/>
                </a:lnTo>
                <a:lnTo>
                  <a:pt x="56" y="402"/>
                </a:lnTo>
                <a:lnTo>
                  <a:pt x="53" y="405"/>
                </a:lnTo>
                <a:lnTo>
                  <a:pt x="52" y="409"/>
                </a:lnTo>
                <a:lnTo>
                  <a:pt x="52" y="413"/>
                </a:lnTo>
                <a:lnTo>
                  <a:pt x="52" y="413"/>
                </a:lnTo>
                <a:lnTo>
                  <a:pt x="56" y="415"/>
                </a:lnTo>
                <a:lnTo>
                  <a:pt x="59" y="418"/>
                </a:lnTo>
                <a:lnTo>
                  <a:pt x="67" y="419"/>
                </a:lnTo>
                <a:lnTo>
                  <a:pt x="67" y="419"/>
                </a:lnTo>
                <a:lnTo>
                  <a:pt x="67" y="424"/>
                </a:lnTo>
                <a:lnTo>
                  <a:pt x="68" y="427"/>
                </a:lnTo>
                <a:lnTo>
                  <a:pt x="70" y="430"/>
                </a:lnTo>
                <a:lnTo>
                  <a:pt x="70" y="430"/>
                </a:lnTo>
                <a:lnTo>
                  <a:pt x="80" y="433"/>
                </a:lnTo>
                <a:lnTo>
                  <a:pt x="88" y="437"/>
                </a:lnTo>
                <a:lnTo>
                  <a:pt x="93" y="439"/>
                </a:lnTo>
                <a:lnTo>
                  <a:pt x="98" y="443"/>
                </a:lnTo>
                <a:lnTo>
                  <a:pt x="98" y="443"/>
                </a:lnTo>
                <a:lnTo>
                  <a:pt x="104" y="450"/>
                </a:lnTo>
                <a:lnTo>
                  <a:pt x="110" y="455"/>
                </a:lnTo>
                <a:lnTo>
                  <a:pt x="115" y="457"/>
                </a:lnTo>
                <a:lnTo>
                  <a:pt x="122" y="461"/>
                </a:lnTo>
                <a:lnTo>
                  <a:pt x="122" y="461"/>
                </a:lnTo>
                <a:lnTo>
                  <a:pt x="145" y="469"/>
                </a:lnTo>
                <a:lnTo>
                  <a:pt x="159" y="474"/>
                </a:lnTo>
                <a:lnTo>
                  <a:pt x="159" y="474"/>
                </a:lnTo>
                <a:lnTo>
                  <a:pt x="167" y="475"/>
                </a:lnTo>
                <a:lnTo>
                  <a:pt x="171" y="477"/>
                </a:lnTo>
                <a:lnTo>
                  <a:pt x="174" y="478"/>
                </a:lnTo>
                <a:lnTo>
                  <a:pt x="174" y="478"/>
                </a:lnTo>
                <a:lnTo>
                  <a:pt x="175" y="502"/>
                </a:lnTo>
                <a:lnTo>
                  <a:pt x="175" y="523"/>
                </a:lnTo>
                <a:lnTo>
                  <a:pt x="174" y="548"/>
                </a:lnTo>
                <a:lnTo>
                  <a:pt x="174" y="548"/>
                </a:lnTo>
                <a:lnTo>
                  <a:pt x="168" y="596"/>
                </a:lnTo>
                <a:lnTo>
                  <a:pt x="164" y="617"/>
                </a:lnTo>
                <a:lnTo>
                  <a:pt x="162" y="625"/>
                </a:lnTo>
                <a:lnTo>
                  <a:pt x="159" y="631"/>
                </a:lnTo>
                <a:lnTo>
                  <a:pt x="159" y="631"/>
                </a:lnTo>
                <a:lnTo>
                  <a:pt x="156" y="639"/>
                </a:lnTo>
                <a:lnTo>
                  <a:pt x="152" y="649"/>
                </a:lnTo>
                <a:lnTo>
                  <a:pt x="150" y="657"/>
                </a:lnTo>
                <a:lnTo>
                  <a:pt x="150" y="661"/>
                </a:lnTo>
                <a:lnTo>
                  <a:pt x="150" y="661"/>
                </a:lnTo>
                <a:lnTo>
                  <a:pt x="153" y="666"/>
                </a:lnTo>
                <a:lnTo>
                  <a:pt x="157" y="668"/>
                </a:lnTo>
                <a:lnTo>
                  <a:pt x="157" y="668"/>
                </a:lnTo>
                <a:lnTo>
                  <a:pt x="153" y="681"/>
                </a:lnTo>
                <a:lnTo>
                  <a:pt x="150" y="699"/>
                </a:lnTo>
                <a:lnTo>
                  <a:pt x="150" y="699"/>
                </a:lnTo>
                <a:lnTo>
                  <a:pt x="146" y="706"/>
                </a:lnTo>
                <a:lnTo>
                  <a:pt x="147" y="709"/>
                </a:lnTo>
                <a:lnTo>
                  <a:pt x="150" y="713"/>
                </a:lnTo>
                <a:lnTo>
                  <a:pt x="150" y="713"/>
                </a:lnTo>
                <a:lnTo>
                  <a:pt x="153" y="719"/>
                </a:lnTo>
                <a:lnTo>
                  <a:pt x="157" y="720"/>
                </a:lnTo>
                <a:lnTo>
                  <a:pt x="157" y="720"/>
                </a:lnTo>
                <a:lnTo>
                  <a:pt x="170" y="727"/>
                </a:lnTo>
                <a:lnTo>
                  <a:pt x="170" y="727"/>
                </a:lnTo>
                <a:lnTo>
                  <a:pt x="215" y="914"/>
                </a:lnTo>
                <a:lnTo>
                  <a:pt x="215" y="914"/>
                </a:lnTo>
                <a:lnTo>
                  <a:pt x="223" y="945"/>
                </a:lnTo>
                <a:lnTo>
                  <a:pt x="230" y="980"/>
                </a:lnTo>
                <a:lnTo>
                  <a:pt x="236" y="1012"/>
                </a:lnTo>
                <a:lnTo>
                  <a:pt x="239" y="1027"/>
                </a:lnTo>
                <a:lnTo>
                  <a:pt x="240" y="1038"/>
                </a:lnTo>
                <a:lnTo>
                  <a:pt x="240" y="1038"/>
                </a:lnTo>
                <a:lnTo>
                  <a:pt x="241" y="1054"/>
                </a:lnTo>
                <a:lnTo>
                  <a:pt x="247" y="1082"/>
                </a:lnTo>
                <a:lnTo>
                  <a:pt x="262" y="1153"/>
                </a:lnTo>
                <a:lnTo>
                  <a:pt x="275" y="1221"/>
                </a:lnTo>
                <a:lnTo>
                  <a:pt x="281" y="1249"/>
                </a:lnTo>
                <a:lnTo>
                  <a:pt x="281" y="1249"/>
                </a:lnTo>
                <a:lnTo>
                  <a:pt x="274" y="1256"/>
                </a:lnTo>
                <a:lnTo>
                  <a:pt x="258" y="1269"/>
                </a:lnTo>
                <a:lnTo>
                  <a:pt x="248" y="1277"/>
                </a:lnTo>
                <a:lnTo>
                  <a:pt x="239" y="1283"/>
                </a:lnTo>
                <a:lnTo>
                  <a:pt x="230" y="1288"/>
                </a:lnTo>
                <a:lnTo>
                  <a:pt x="226" y="1290"/>
                </a:lnTo>
                <a:lnTo>
                  <a:pt x="222" y="1290"/>
                </a:lnTo>
                <a:lnTo>
                  <a:pt x="222" y="1290"/>
                </a:lnTo>
                <a:lnTo>
                  <a:pt x="215" y="1292"/>
                </a:lnTo>
                <a:lnTo>
                  <a:pt x="206" y="1294"/>
                </a:lnTo>
                <a:lnTo>
                  <a:pt x="198" y="1296"/>
                </a:lnTo>
                <a:lnTo>
                  <a:pt x="192" y="1300"/>
                </a:lnTo>
                <a:lnTo>
                  <a:pt x="187" y="1305"/>
                </a:lnTo>
                <a:lnTo>
                  <a:pt x="186" y="1307"/>
                </a:lnTo>
                <a:lnTo>
                  <a:pt x="186" y="1311"/>
                </a:lnTo>
                <a:lnTo>
                  <a:pt x="186" y="1313"/>
                </a:lnTo>
                <a:lnTo>
                  <a:pt x="188" y="1316"/>
                </a:lnTo>
                <a:lnTo>
                  <a:pt x="191" y="1319"/>
                </a:lnTo>
                <a:lnTo>
                  <a:pt x="194" y="1322"/>
                </a:lnTo>
                <a:lnTo>
                  <a:pt x="194" y="1322"/>
                </a:lnTo>
                <a:lnTo>
                  <a:pt x="199" y="1324"/>
                </a:lnTo>
                <a:lnTo>
                  <a:pt x="205" y="1327"/>
                </a:lnTo>
                <a:lnTo>
                  <a:pt x="217" y="1329"/>
                </a:lnTo>
                <a:lnTo>
                  <a:pt x="230" y="1329"/>
                </a:lnTo>
                <a:lnTo>
                  <a:pt x="244" y="1328"/>
                </a:lnTo>
                <a:lnTo>
                  <a:pt x="266" y="1324"/>
                </a:lnTo>
                <a:lnTo>
                  <a:pt x="281" y="1322"/>
                </a:lnTo>
                <a:lnTo>
                  <a:pt x="281" y="1322"/>
                </a:lnTo>
                <a:lnTo>
                  <a:pt x="317" y="1318"/>
                </a:lnTo>
                <a:lnTo>
                  <a:pt x="357" y="1315"/>
                </a:lnTo>
                <a:lnTo>
                  <a:pt x="357" y="1315"/>
                </a:lnTo>
                <a:lnTo>
                  <a:pt x="370" y="1313"/>
                </a:lnTo>
                <a:lnTo>
                  <a:pt x="381" y="1311"/>
                </a:lnTo>
                <a:lnTo>
                  <a:pt x="389" y="1310"/>
                </a:lnTo>
                <a:lnTo>
                  <a:pt x="392" y="1307"/>
                </a:lnTo>
                <a:lnTo>
                  <a:pt x="392" y="1307"/>
                </a:lnTo>
                <a:lnTo>
                  <a:pt x="392" y="1306"/>
                </a:lnTo>
                <a:lnTo>
                  <a:pt x="393" y="1302"/>
                </a:lnTo>
                <a:lnTo>
                  <a:pt x="395" y="1298"/>
                </a:lnTo>
                <a:lnTo>
                  <a:pt x="395" y="1298"/>
                </a:lnTo>
                <a:lnTo>
                  <a:pt x="399" y="1299"/>
                </a:lnTo>
                <a:lnTo>
                  <a:pt x="405" y="1300"/>
                </a:lnTo>
                <a:lnTo>
                  <a:pt x="410" y="1300"/>
                </a:lnTo>
                <a:lnTo>
                  <a:pt x="413" y="1299"/>
                </a:lnTo>
                <a:lnTo>
                  <a:pt x="417" y="1298"/>
                </a:lnTo>
                <a:lnTo>
                  <a:pt x="419" y="1294"/>
                </a:lnTo>
                <a:lnTo>
                  <a:pt x="419" y="1294"/>
                </a:lnTo>
                <a:lnTo>
                  <a:pt x="422" y="1288"/>
                </a:lnTo>
                <a:lnTo>
                  <a:pt x="422" y="1281"/>
                </a:lnTo>
                <a:lnTo>
                  <a:pt x="421" y="1260"/>
                </a:lnTo>
                <a:lnTo>
                  <a:pt x="416" y="1235"/>
                </a:lnTo>
                <a:lnTo>
                  <a:pt x="416" y="1235"/>
                </a:lnTo>
                <a:lnTo>
                  <a:pt x="421" y="1234"/>
                </a:lnTo>
                <a:lnTo>
                  <a:pt x="423" y="1233"/>
                </a:lnTo>
                <a:lnTo>
                  <a:pt x="423" y="1230"/>
                </a:lnTo>
                <a:lnTo>
                  <a:pt x="423" y="1228"/>
                </a:lnTo>
                <a:lnTo>
                  <a:pt x="423" y="1228"/>
                </a:lnTo>
                <a:lnTo>
                  <a:pt x="400" y="1111"/>
                </a:lnTo>
                <a:lnTo>
                  <a:pt x="386" y="1029"/>
                </a:lnTo>
                <a:lnTo>
                  <a:pt x="378" y="986"/>
                </a:lnTo>
                <a:lnTo>
                  <a:pt x="378" y="986"/>
                </a:lnTo>
                <a:lnTo>
                  <a:pt x="371" y="911"/>
                </a:lnTo>
                <a:lnTo>
                  <a:pt x="368" y="861"/>
                </a:lnTo>
                <a:lnTo>
                  <a:pt x="366" y="839"/>
                </a:lnTo>
                <a:lnTo>
                  <a:pt x="368" y="823"/>
                </a:lnTo>
                <a:lnTo>
                  <a:pt x="368" y="823"/>
                </a:lnTo>
                <a:lnTo>
                  <a:pt x="370" y="811"/>
                </a:lnTo>
                <a:lnTo>
                  <a:pt x="374" y="797"/>
                </a:lnTo>
                <a:lnTo>
                  <a:pt x="382" y="768"/>
                </a:lnTo>
                <a:lnTo>
                  <a:pt x="392" y="738"/>
                </a:lnTo>
                <a:lnTo>
                  <a:pt x="392" y="738"/>
                </a:lnTo>
                <a:lnTo>
                  <a:pt x="398" y="739"/>
                </a:lnTo>
                <a:lnTo>
                  <a:pt x="411" y="743"/>
                </a:lnTo>
                <a:lnTo>
                  <a:pt x="421" y="744"/>
                </a:lnTo>
                <a:lnTo>
                  <a:pt x="430" y="745"/>
                </a:lnTo>
                <a:lnTo>
                  <a:pt x="440" y="744"/>
                </a:lnTo>
                <a:lnTo>
                  <a:pt x="451" y="740"/>
                </a:lnTo>
                <a:lnTo>
                  <a:pt x="451" y="740"/>
                </a:lnTo>
                <a:lnTo>
                  <a:pt x="457" y="738"/>
                </a:lnTo>
                <a:lnTo>
                  <a:pt x="463" y="733"/>
                </a:lnTo>
                <a:lnTo>
                  <a:pt x="478" y="721"/>
                </a:lnTo>
                <a:lnTo>
                  <a:pt x="494" y="704"/>
                </a:lnTo>
                <a:lnTo>
                  <a:pt x="511" y="685"/>
                </a:lnTo>
                <a:lnTo>
                  <a:pt x="527" y="666"/>
                </a:lnTo>
                <a:lnTo>
                  <a:pt x="540" y="647"/>
                </a:lnTo>
                <a:lnTo>
                  <a:pt x="549" y="631"/>
                </a:lnTo>
                <a:lnTo>
                  <a:pt x="555" y="620"/>
                </a:lnTo>
                <a:lnTo>
                  <a:pt x="555" y="620"/>
                </a:lnTo>
                <a:lnTo>
                  <a:pt x="564" y="584"/>
                </a:lnTo>
                <a:lnTo>
                  <a:pt x="569" y="564"/>
                </a:lnTo>
                <a:lnTo>
                  <a:pt x="569" y="564"/>
                </a:lnTo>
                <a:lnTo>
                  <a:pt x="571" y="564"/>
                </a:lnTo>
                <a:lnTo>
                  <a:pt x="573" y="564"/>
                </a:lnTo>
                <a:lnTo>
                  <a:pt x="576" y="563"/>
                </a:lnTo>
                <a:lnTo>
                  <a:pt x="577" y="562"/>
                </a:lnTo>
                <a:lnTo>
                  <a:pt x="578" y="557"/>
                </a:lnTo>
                <a:lnTo>
                  <a:pt x="578" y="552"/>
                </a:lnTo>
                <a:lnTo>
                  <a:pt x="576" y="544"/>
                </a:lnTo>
                <a:lnTo>
                  <a:pt x="576" y="544"/>
                </a:lnTo>
                <a:lnTo>
                  <a:pt x="567" y="523"/>
                </a:lnTo>
                <a:lnTo>
                  <a:pt x="559" y="503"/>
                </a:lnTo>
                <a:lnTo>
                  <a:pt x="549" y="485"/>
                </a:lnTo>
                <a:lnTo>
                  <a:pt x="545" y="470"/>
                </a:lnTo>
                <a:lnTo>
                  <a:pt x="545" y="470"/>
                </a:lnTo>
                <a:lnTo>
                  <a:pt x="541" y="462"/>
                </a:lnTo>
                <a:lnTo>
                  <a:pt x="534" y="446"/>
                </a:lnTo>
                <a:lnTo>
                  <a:pt x="525" y="427"/>
                </a:lnTo>
                <a:lnTo>
                  <a:pt x="514" y="405"/>
                </a:lnTo>
                <a:lnTo>
                  <a:pt x="501" y="385"/>
                </a:lnTo>
                <a:lnTo>
                  <a:pt x="489" y="366"/>
                </a:lnTo>
                <a:lnTo>
                  <a:pt x="483" y="359"/>
                </a:lnTo>
                <a:lnTo>
                  <a:pt x="476" y="351"/>
                </a:lnTo>
                <a:lnTo>
                  <a:pt x="470" y="346"/>
                </a:lnTo>
                <a:lnTo>
                  <a:pt x="465" y="343"/>
                </a:lnTo>
                <a:lnTo>
                  <a:pt x="465" y="343"/>
                </a:lnTo>
                <a:lnTo>
                  <a:pt x="453" y="338"/>
                </a:lnTo>
                <a:lnTo>
                  <a:pt x="441" y="334"/>
                </a:lnTo>
                <a:lnTo>
                  <a:pt x="417" y="330"/>
                </a:lnTo>
                <a:lnTo>
                  <a:pt x="399" y="326"/>
                </a:lnTo>
                <a:lnTo>
                  <a:pt x="392" y="326"/>
                </a:lnTo>
                <a:lnTo>
                  <a:pt x="392" y="326"/>
                </a:lnTo>
                <a:lnTo>
                  <a:pt x="375" y="302"/>
                </a:lnTo>
                <a:lnTo>
                  <a:pt x="359" y="278"/>
                </a:lnTo>
                <a:lnTo>
                  <a:pt x="344" y="253"/>
                </a:lnTo>
                <a:lnTo>
                  <a:pt x="344" y="253"/>
                </a:lnTo>
                <a:lnTo>
                  <a:pt x="335" y="242"/>
                </a:lnTo>
                <a:lnTo>
                  <a:pt x="328" y="233"/>
                </a:lnTo>
                <a:lnTo>
                  <a:pt x="319" y="226"/>
                </a:lnTo>
                <a:lnTo>
                  <a:pt x="312" y="221"/>
                </a:lnTo>
                <a:lnTo>
                  <a:pt x="305" y="219"/>
                </a:lnTo>
                <a:lnTo>
                  <a:pt x="300" y="216"/>
                </a:lnTo>
                <a:lnTo>
                  <a:pt x="295" y="215"/>
                </a:lnTo>
                <a:lnTo>
                  <a:pt x="264" y="188"/>
                </a:lnTo>
                <a:lnTo>
                  <a:pt x="264" y="188"/>
                </a:lnTo>
                <a:lnTo>
                  <a:pt x="269" y="184"/>
                </a:lnTo>
                <a:lnTo>
                  <a:pt x="278" y="176"/>
                </a:lnTo>
                <a:lnTo>
                  <a:pt x="289" y="163"/>
                </a:lnTo>
                <a:lnTo>
                  <a:pt x="293" y="157"/>
                </a:lnTo>
                <a:lnTo>
                  <a:pt x="295" y="153"/>
                </a:lnTo>
                <a:lnTo>
                  <a:pt x="295" y="153"/>
                </a:lnTo>
                <a:lnTo>
                  <a:pt x="297" y="143"/>
                </a:lnTo>
                <a:lnTo>
                  <a:pt x="295" y="135"/>
                </a:lnTo>
                <a:lnTo>
                  <a:pt x="295" y="125"/>
                </a:lnTo>
                <a:lnTo>
                  <a:pt x="295" y="125"/>
                </a:lnTo>
                <a:lnTo>
                  <a:pt x="305" y="120"/>
                </a:lnTo>
                <a:lnTo>
                  <a:pt x="312" y="118"/>
                </a:lnTo>
                <a:lnTo>
                  <a:pt x="316" y="115"/>
                </a:lnTo>
                <a:lnTo>
                  <a:pt x="316" y="115"/>
                </a:lnTo>
                <a:lnTo>
                  <a:pt x="318" y="113"/>
                </a:lnTo>
                <a:lnTo>
                  <a:pt x="319" y="112"/>
                </a:lnTo>
                <a:lnTo>
                  <a:pt x="319" y="112"/>
                </a:lnTo>
                <a:lnTo>
                  <a:pt x="322" y="112"/>
                </a:lnTo>
                <a:lnTo>
                  <a:pt x="330" y="110"/>
                </a:lnTo>
                <a:lnTo>
                  <a:pt x="335" y="109"/>
                </a:lnTo>
                <a:lnTo>
                  <a:pt x="340" y="107"/>
                </a:lnTo>
                <a:lnTo>
                  <a:pt x="344" y="103"/>
                </a:lnTo>
                <a:lnTo>
                  <a:pt x="347" y="97"/>
                </a:lnTo>
                <a:lnTo>
                  <a:pt x="347" y="97"/>
                </a:lnTo>
                <a:lnTo>
                  <a:pt x="350" y="91"/>
                </a:lnTo>
                <a:lnTo>
                  <a:pt x="351" y="84"/>
                </a:lnTo>
                <a:lnTo>
                  <a:pt x="351" y="78"/>
                </a:lnTo>
                <a:lnTo>
                  <a:pt x="351" y="71"/>
                </a:lnTo>
                <a:lnTo>
                  <a:pt x="350" y="65"/>
                </a:lnTo>
                <a:lnTo>
                  <a:pt x="347" y="59"/>
                </a:lnTo>
                <a:lnTo>
                  <a:pt x="344" y="54"/>
                </a:lnTo>
                <a:lnTo>
                  <a:pt x="340" y="49"/>
                </a:lnTo>
                <a:lnTo>
                  <a:pt x="340" y="49"/>
                </a:lnTo>
                <a:lnTo>
                  <a:pt x="335" y="45"/>
                </a:lnTo>
                <a:lnTo>
                  <a:pt x="330" y="43"/>
                </a:lnTo>
                <a:lnTo>
                  <a:pt x="325" y="42"/>
                </a:lnTo>
                <a:lnTo>
                  <a:pt x="321" y="42"/>
                </a:lnTo>
                <a:lnTo>
                  <a:pt x="312" y="42"/>
                </a:lnTo>
                <a:lnTo>
                  <a:pt x="309" y="42"/>
                </a:lnTo>
                <a:lnTo>
                  <a:pt x="309" y="42"/>
                </a:lnTo>
                <a:lnTo>
                  <a:pt x="306" y="42"/>
                </a:lnTo>
                <a:lnTo>
                  <a:pt x="299" y="38"/>
                </a:lnTo>
                <a:lnTo>
                  <a:pt x="299" y="38"/>
                </a:lnTo>
                <a:lnTo>
                  <a:pt x="293" y="37"/>
                </a:lnTo>
                <a:lnTo>
                  <a:pt x="287" y="37"/>
                </a:lnTo>
                <a:lnTo>
                  <a:pt x="281" y="38"/>
                </a:lnTo>
                <a:lnTo>
                  <a:pt x="281" y="38"/>
                </a:lnTo>
                <a:lnTo>
                  <a:pt x="278" y="33"/>
                </a:lnTo>
                <a:lnTo>
                  <a:pt x="275" y="27"/>
                </a:lnTo>
                <a:lnTo>
                  <a:pt x="269" y="20"/>
                </a:lnTo>
                <a:lnTo>
                  <a:pt x="263" y="14"/>
                </a:lnTo>
                <a:lnTo>
                  <a:pt x="256" y="8"/>
                </a:lnTo>
                <a:lnTo>
                  <a:pt x="246" y="3"/>
                </a:lnTo>
                <a:lnTo>
                  <a:pt x="241" y="1"/>
                </a:lnTo>
                <a:lnTo>
                  <a:pt x="236" y="1"/>
                </a:lnTo>
                <a:lnTo>
                  <a:pt x="236" y="1"/>
                </a:lnTo>
                <a:lnTo>
                  <a:pt x="216" y="0"/>
                </a:lnTo>
                <a:lnTo>
                  <a:pt x="199" y="1"/>
                </a:lnTo>
                <a:lnTo>
                  <a:pt x="183" y="5"/>
                </a:lnTo>
                <a:lnTo>
                  <a:pt x="167" y="11"/>
                </a:lnTo>
                <a:lnTo>
                  <a:pt x="167" y="11"/>
                </a:lnTo>
                <a:lnTo>
                  <a:pt x="144" y="21"/>
                </a:lnTo>
                <a:lnTo>
                  <a:pt x="132" y="29"/>
                </a:lnTo>
                <a:lnTo>
                  <a:pt x="132" y="29"/>
                </a:lnTo>
                <a:lnTo>
                  <a:pt x="128" y="31"/>
                </a:lnTo>
                <a:lnTo>
                  <a:pt x="124" y="32"/>
                </a:lnTo>
                <a:lnTo>
                  <a:pt x="123" y="35"/>
                </a:lnTo>
                <a:lnTo>
                  <a:pt x="122" y="42"/>
                </a:lnTo>
                <a:lnTo>
                  <a:pt x="122" y="42"/>
                </a:lnTo>
                <a:close/>
                <a:moveTo>
                  <a:pt x="378" y="332"/>
                </a:moveTo>
                <a:lnTo>
                  <a:pt x="378" y="332"/>
                </a:lnTo>
                <a:lnTo>
                  <a:pt x="390" y="339"/>
                </a:lnTo>
                <a:lnTo>
                  <a:pt x="404" y="345"/>
                </a:lnTo>
                <a:lnTo>
                  <a:pt x="419" y="350"/>
                </a:lnTo>
                <a:lnTo>
                  <a:pt x="419" y="350"/>
                </a:lnTo>
                <a:lnTo>
                  <a:pt x="428" y="353"/>
                </a:lnTo>
                <a:lnTo>
                  <a:pt x="434" y="356"/>
                </a:lnTo>
                <a:lnTo>
                  <a:pt x="439" y="360"/>
                </a:lnTo>
                <a:lnTo>
                  <a:pt x="442" y="362"/>
                </a:lnTo>
                <a:lnTo>
                  <a:pt x="446" y="368"/>
                </a:lnTo>
                <a:lnTo>
                  <a:pt x="447" y="371"/>
                </a:lnTo>
                <a:lnTo>
                  <a:pt x="447" y="371"/>
                </a:lnTo>
                <a:lnTo>
                  <a:pt x="431" y="398"/>
                </a:lnTo>
                <a:lnTo>
                  <a:pt x="421" y="419"/>
                </a:lnTo>
                <a:lnTo>
                  <a:pt x="417" y="427"/>
                </a:lnTo>
                <a:lnTo>
                  <a:pt x="416" y="433"/>
                </a:lnTo>
                <a:lnTo>
                  <a:pt x="416" y="433"/>
                </a:lnTo>
                <a:lnTo>
                  <a:pt x="417" y="448"/>
                </a:lnTo>
                <a:lnTo>
                  <a:pt x="416" y="470"/>
                </a:lnTo>
                <a:lnTo>
                  <a:pt x="413" y="495"/>
                </a:lnTo>
                <a:lnTo>
                  <a:pt x="411" y="505"/>
                </a:lnTo>
                <a:lnTo>
                  <a:pt x="410" y="513"/>
                </a:lnTo>
                <a:lnTo>
                  <a:pt x="410" y="513"/>
                </a:lnTo>
                <a:lnTo>
                  <a:pt x="396" y="546"/>
                </a:lnTo>
                <a:lnTo>
                  <a:pt x="388" y="568"/>
                </a:lnTo>
                <a:lnTo>
                  <a:pt x="388" y="568"/>
                </a:lnTo>
                <a:lnTo>
                  <a:pt x="378" y="533"/>
                </a:lnTo>
                <a:lnTo>
                  <a:pt x="371" y="504"/>
                </a:lnTo>
                <a:lnTo>
                  <a:pt x="369" y="492"/>
                </a:lnTo>
                <a:lnTo>
                  <a:pt x="368" y="481"/>
                </a:lnTo>
                <a:lnTo>
                  <a:pt x="368" y="481"/>
                </a:lnTo>
                <a:lnTo>
                  <a:pt x="369" y="461"/>
                </a:lnTo>
                <a:lnTo>
                  <a:pt x="370" y="436"/>
                </a:lnTo>
                <a:lnTo>
                  <a:pt x="375" y="391"/>
                </a:lnTo>
                <a:lnTo>
                  <a:pt x="375" y="391"/>
                </a:lnTo>
                <a:lnTo>
                  <a:pt x="378" y="332"/>
                </a:lnTo>
                <a:lnTo>
                  <a:pt x="378" y="3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AA894192-8343-403B-B6EE-F26612F628AB}"/>
              </a:ext>
            </a:extLst>
          </p:cNvPr>
          <p:cNvSpPr>
            <a:spLocks noEditPoints="1"/>
          </p:cNvSpPr>
          <p:nvPr/>
        </p:nvSpPr>
        <p:spPr bwMode="auto">
          <a:xfrm>
            <a:off x="4797119" y="2753924"/>
            <a:ext cx="522022" cy="1637513"/>
          </a:xfrm>
          <a:custGeom>
            <a:avLst/>
            <a:gdLst>
              <a:gd name="T0" fmla="*/ 65 w 453"/>
              <a:gd name="T1" fmla="*/ 4 h 1421"/>
              <a:gd name="T2" fmla="*/ 18 w 453"/>
              <a:gd name="T3" fmla="*/ 35 h 1421"/>
              <a:gd name="T4" fmla="*/ 1 w 453"/>
              <a:gd name="T5" fmla="*/ 151 h 1421"/>
              <a:gd name="T6" fmla="*/ 1 w 453"/>
              <a:gd name="T7" fmla="*/ 246 h 1421"/>
              <a:gd name="T8" fmla="*/ 11 w 453"/>
              <a:gd name="T9" fmla="*/ 299 h 1421"/>
              <a:gd name="T10" fmla="*/ 31 w 453"/>
              <a:gd name="T11" fmla="*/ 422 h 1421"/>
              <a:gd name="T12" fmla="*/ 48 w 453"/>
              <a:gd name="T13" fmla="*/ 531 h 1421"/>
              <a:gd name="T14" fmla="*/ 17 w 453"/>
              <a:gd name="T15" fmla="*/ 765 h 1421"/>
              <a:gd name="T16" fmla="*/ 34 w 453"/>
              <a:gd name="T17" fmla="*/ 831 h 1421"/>
              <a:gd name="T18" fmla="*/ 82 w 453"/>
              <a:gd name="T19" fmla="*/ 861 h 1421"/>
              <a:gd name="T20" fmla="*/ 125 w 453"/>
              <a:gd name="T21" fmla="*/ 879 h 1421"/>
              <a:gd name="T22" fmla="*/ 125 w 453"/>
              <a:gd name="T23" fmla="*/ 1015 h 1421"/>
              <a:gd name="T24" fmla="*/ 69 w 453"/>
              <a:gd name="T25" fmla="*/ 1137 h 1421"/>
              <a:gd name="T26" fmla="*/ 45 w 453"/>
              <a:gd name="T27" fmla="*/ 1355 h 1421"/>
              <a:gd name="T28" fmla="*/ 36 w 453"/>
              <a:gd name="T29" fmla="*/ 1391 h 1421"/>
              <a:gd name="T30" fmla="*/ 95 w 453"/>
              <a:gd name="T31" fmla="*/ 1410 h 1421"/>
              <a:gd name="T32" fmla="*/ 187 w 453"/>
              <a:gd name="T33" fmla="*/ 1421 h 1421"/>
              <a:gd name="T34" fmla="*/ 211 w 453"/>
              <a:gd name="T35" fmla="*/ 1408 h 1421"/>
              <a:gd name="T36" fmla="*/ 348 w 453"/>
              <a:gd name="T37" fmla="*/ 1392 h 1421"/>
              <a:gd name="T38" fmla="*/ 360 w 453"/>
              <a:gd name="T39" fmla="*/ 1373 h 1421"/>
              <a:gd name="T40" fmla="*/ 301 w 453"/>
              <a:gd name="T41" fmla="*/ 1342 h 1421"/>
              <a:gd name="T42" fmla="*/ 258 w 453"/>
              <a:gd name="T43" fmla="*/ 1253 h 1421"/>
              <a:gd name="T44" fmla="*/ 290 w 453"/>
              <a:gd name="T45" fmla="*/ 1055 h 1421"/>
              <a:gd name="T46" fmla="*/ 325 w 453"/>
              <a:gd name="T47" fmla="*/ 873 h 1421"/>
              <a:gd name="T48" fmla="*/ 351 w 453"/>
              <a:gd name="T49" fmla="*/ 831 h 1421"/>
              <a:gd name="T50" fmla="*/ 349 w 453"/>
              <a:gd name="T51" fmla="*/ 755 h 1421"/>
              <a:gd name="T52" fmla="*/ 332 w 453"/>
              <a:gd name="T53" fmla="*/ 575 h 1421"/>
              <a:gd name="T54" fmla="*/ 294 w 453"/>
              <a:gd name="T55" fmla="*/ 468 h 1421"/>
              <a:gd name="T56" fmla="*/ 325 w 453"/>
              <a:gd name="T57" fmla="*/ 374 h 1421"/>
              <a:gd name="T58" fmla="*/ 335 w 453"/>
              <a:gd name="T59" fmla="*/ 316 h 1421"/>
              <a:gd name="T60" fmla="*/ 355 w 453"/>
              <a:gd name="T61" fmla="*/ 232 h 1421"/>
              <a:gd name="T62" fmla="*/ 352 w 453"/>
              <a:gd name="T63" fmla="*/ 215 h 1421"/>
              <a:gd name="T64" fmla="*/ 328 w 453"/>
              <a:gd name="T65" fmla="*/ 235 h 1421"/>
              <a:gd name="T66" fmla="*/ 352 w 453"/>
              <a:gd name="T67" fmla="*/ 198 h 1421"/>
              <a:gd name="T68" fmla="*/ 325 w 453"/>
              <a:gd name="T69" fmla="*/ 201 h 1421"/>
              <a:gd name="T70" fmla="*/ 296 w 453"/>
              <a:gd name="T71" fmla="*/ 235 h 1421"/>
              <a:gd name="T72" fmla="*/ 275 w 453"/>
              <a:gd name="T73" fmla="*/ 281 h 1421"/>
              <a:gd name="T74" fmla="*/ 214 w 453"/>
              <a:gd name="T75" fmla="*/ 298 h 1421"/>
              <a:gd name="T76" fmla="*/ 196 w 453"/>
              <a:gd name="T77" fmla="*/ 273 h 1421"/>
              <a:gd name="T78" fmla="*/ 168 w 453"/>
              <a:gd name="T79" fmla="*/ 244 h 1421"/>
              <a:gd name="T80" fmla="*/ 204 w 453"/>
              <a:gd name="T81" fmla="*/ 209 h 1421"/>
              <a:gd name="T82" fmla="*/ 217 w 453"/>
              <a:gd name="T83" fmla="*/ 181 h 1421"/>
              <a:gd name="T84" fmla="*/ 224 w 453"/>
              <a:gd name="T85" fmla="*/ 162 h 1421"/>
              <a:gd name="T86" fmla="*/ 224 w 453"/>
              <a:gd name="T87" fmla="*/ 140 h 1421"/>
              <a:gd name="T88" fmla="*/ 214 w 453"/>
              <a:gd name="T89" fmla="*/ 120 h 1421"/>
              <a:gd name="T90" fmla="*/ 200 w 453"/>
              <a:gd name="T91" fmla="*/ 79 h 1421"/>
              <a:gd name="T92" fmla="*/ 212 w 453"/>
              <a:gd name="T93" fmla="*/ 50 h 1421"/>
              <a:gd name="T94" fmla="*/ 183 w 453"/>
              <a:gd name="T95" fmla="*/ 6 h 1421"/>
              <a:gd name="T96" fmla="*/ 129 w 453"/>
              <a:gd name="T97" fmla="*/ 3 h 1421"/>
              <a:gd name="T98" fmla="*/ 183 w 453"/>
              <a:gd name="T99" fmla="*/ 1286 h 1421"/>
              <a:gd name="T100" fmla="*/ 170 w 453"/>
              <a:gd name="T101" fmla="*/ 1363 h 1421"/>
              <a:gd name="T102" fmla="*/ 130 w 453"/>
              <a:gd name="T103" fmla="*/ 1328 h 1421"/>
              <a:gd name="T104" fmla="*/ 140 w 453"/>
              <a:gd name="T105" fmla="*/ 1269 h 1421"/>
              <a:gd name="T106" fmla="*/ 146 w 453"/>
              <a:gd name="T107" fmla="*/ 1226 h 1421"/>
              <a:gd name="T108" fmla="*/ 177 w 453"/>
              <a:gd name="T109" fmla="*/ 1148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3" h="1421">
                <a:moveTo>
                  <a:pt x="129" y="3"/>
                </a:moveTo>
                <a:lnTo>
                  <a:pt x="129" y="3"/>
                </a:lnTo>
                <a:lnTo>
                  <a:pt x="119" y="2"/>
                </a:lnTo>
                <a:lnTo>
                  <a:pt x="110" y="0"/>
                </a:lnTo>
                <a:lnTo>
                  <a:pt x="96" y="0"/>
                </a:lnTo>
                <a:lnTo>
                  <a:pt x="81" y="2"/>
                </a:lnTo>
                <a:lnTo>
                  <a:pt x="65" y="4"/>
                </a:lnTo>
                <a:lnTo>
                  <a:pt x="50" y="9"/>
                </a:lnTo>
                <a:lnTo>
                  <a:pt x="42" y="12"/>
                </a:lnTo>
                <a:lnTo>
                  <a:pt x="35" y="16"/>
                </a:lnTo>
                <a:lnTo>
                  <a:pt x="35" y="16"/>
                </a:lnTo>
                <a:lnTo>
                  <a:pt x="29" y="22"/>
                </a:lnTo>
                <a:lnTo>
                  <a:pt x="23" y="28"/>
                </a:lnTo>
                <a:lnTo>
                  <a:pt x="18" y="35"/>
                </a:lnTo>
                <a:lnTo>
                  <a:pt x="15" y="44"/>
                </a:lnTo>
                <a:lnTo>
                  <a:pt x="11" y="53"/>
                </a:lnTo>
                <a:lnTo>
                  <a:pt x="7" y="63"/>
                </a:lnTo>
                <a:lnTo>
                  <a:pt x="4" y="82"/>
                </a:lnTo>
                <a:lnTo>
                  <a:pt x="1" y="103"/>
                </a:lnTo>
                <a:lnTo>
                  <a:pt x="1" y="122"/>
                </a:lnTo>
                <a:lnTo>
                  <a:pt x="1" y="151"/>
                </a:lnTo>
                <a:lnTo>
                  <a:pt x="1" y="151"/>
                </a:lnTo>
                <a:lnTo>
                  <a:pt x="3" y="183"/>
                </a:lnTo>
                <a:lnTo>
                  <a:pt x="5" y="209"/>
                </a:lnTo>
                <a:lnTo>
                  <a:pt x="5" y="209"/>
                </a:lnTo>
                <a:lnTo>
                  <a:pt x="5" y="222"/>
                </a:lnTo>
                <a:lnTo>
                  <a:pt x="1" y="246"/>
                </a:lnTo>
                <a:lnTo>
                  <a:pt x="1" y="246"/>
                </a:lnTo>
                <a:lnTo>
                  <a:pt x="0" y="257"/>
                </a:lnTo>
                <a:lnTo>
                  <a:pt x="0" y="268"/>
                </a:lnTo>
                <a:lnTo>
                  <a:pt x="3" y="276"/>
                </a:lnTo>
                <a:lnTo>
                  <a:pt x="4" y="285"/>
                </a:lnTo>
                <a:lnTo>
                  <a:pt x="9" y="295"/>
                </a:lnTo>
                <a:lnTo>
                  <a:pt x="11" y="299"/>
                </a:lnTo>
                <a:lnTo>
                  <a:pt x="11" y="299"/>
                </a:lnTo>
                <a:lnTo>
                  <a:pt x="11" y="339"/>
                </a:lnTo>
                <a:lnTo>
                  <a:pt x="11" y="369"/>
                </a:lnTo>
                <a:lnTo>
                  <a:pt x="11" y="391"/>
                </a:lnTo>
                <a:lnTo>
                  <a:pt x="11" y="391"/>
                </a:lnTo>
                <a:lnTo>
                  <a:pt x="13" y="398"/>
                </a:lnTo>
                <a:lnTo>
                  <a:pt x="18" y="405"/>
                </a:lnTo>
                <a:lnTo>
                  <a:pt x="31" y="422"/>
                </a:lnTo>
                <a:lnTo>
                  <a:pt x="45" y="439"/>
                </a:lnTo>
                <a:lnTo>
                  <a:pt x="50" y="446"/>
                </a:lnTo>
                <a:lnTo>
                  <a:pt x="52" y="451"/>
                </a:lnTo>
                <a:lnTo>
                  <a:pt x="52" y="451"/>
                </a:lnTo>
                <a:lnTo>
                  <a:pt x="52" y="462"/>
                </a:lnTo>
                <a:lnTo>
                  <a:pt x="52" y="480"/>
                </a:lnTo>
                <a:lnTo>
                  <a:pt x="48" y="531"/>
                </a:lnTo>
                <a:lnTo>
                  <a:pt x="42" y="602"/>
                </a:lnTo>
                <a:lnTo>
                  <a:pt x="42" y="602"/>
                </a:lnTo>
                <a:lnTo>
                  <a:pt x="31" y="672"/>
                </a:lnTo>
                <a:lnTo>
                  <a:pt x="24" y="725"/>
                </a:lnTo>
                <a:lnTo>
                  <a:pt x="18" y="758"/>
                </a:lnTo>
                <a:lnTo>
                  <a:pt x="18" y="758"/>
                </a:lnTo>
                <a:lnTo>
                  <a:pt x="17" y="765"/>
                </a:lnTo>
                <a:lnTo>
                  <a:pt x="16" y="776"/>
                </a:lnTo>
                <a:lnTo>
                  <a:pt x="17" y="787"/>
                </a:lnTo>
                <a:lnTo>
                  <a:pt x="18" y="797"/>
                </a:lnTo>
                <a:lnTo>
                  <a:pt x="21" y="808"/>
                </a:lnTo>
                <a:lnTo>
                  <a:pt x="24" y="819"/>
                </a:lnTo>
                <a:lnTo>
                  <a:pt x="30" y="828"/>
                </a:lnTo>
                <a:lnTo>
                  <a:pt x="34" y="831"/>
                </a:lnTo>
                <a:lnTo>
                  <a:pt x="39" y="835"/>
                </a:lnTo>
                <a:lnTo>
                  <a:pt x="39" y="835"/>
                </a:lnTo>
                <a:lnTo>
                  <a:pt x="52" y="844"/>
                </a:lnTo>
                <a:lnTo>
                  <a:pt x="62" y="852"/>
                </a:lnTo>
                <a:lnTo>
                  <a:pt x="70" y="856"/>
                </a:lnTo>
                <a:lnTo>
                  <a:pt x="82" y="861"/>
                </a:lnTo>
                <a:lnTo>
                  <a:pt x="82" y="861"/>
                </a:lnTo>
                <a:lnTo>
                  <a:pt x="90" y="864"/>
                </a:lnTo>
                <a:lnTo>
                  <a:pt x="98" y="865"/>
                </a:lnTo>
                <a:lnTo>
                  <a:pt x="111" y="865"/>
                </a:lnTo>
                <a:lnTo>
                  <a:pt x="119" y="862"/>
                </a:lnTo>
                <a:lnTo>
                  <a:pt x="123" y="861"/>
                </a:lnTo>
                <a:lnTo>
                  <a:pt x="123" y="861"/>
                </a:lnTo>
                <a:lnTo>
                  <a:pt x="125" y="879"/>
                </a:lnTo>
                <a:lnTo>
                  <a:pt x="129" y="921"/>
                </a:lnTo>
                <a:lnTo>
                  <a:pt x="130" y="946"/>
                </a:lnTo>
                <a:lnTo>
                  <a:pt x="131" y="968"/>
                </a:lnTo>
                <a:lnTo>
                  <a:pt x="131" y="989"/>
                </a:lnTo>
                <a:lnTo>
                  <a:pt x="129" y="1003"/>
                </a:lnTo>
                <a:lnTo>
                  <a:pt x="129" y="1003"/>
                </a:lnTo>
                <a:lnTo>
                  <a:pt x="125" y="1015"/>
                </a:lnTo>
                <a:lnTo>
                  <a:pt x="118" y="1031"/>
                </a:lnTo>
                <a:lnTo>
                  <a:pt x="101" y="1064"/>
                </a:lnTo>
                <a:lnTo>
                  <a:pt x="83" y="1096"/>
                </a:lnTo>
                <a:lnTo>
                  <a:pt x="77" y="1109"/>
                </a:lnTo>
                <a:lnTo>
                  <a:pt x="72" y="1121"/>
                </a:lnTo>
                <a:lnTo>
                  <a:pt x="72" y="1121"/>
                </a:lnTo>
                <a:lnTo>
                  <a:pt x="69" y="1137"/>
                </a:lnTo>
                <a:lnTo>
                  <a:pt x="65" y="1163"/>
                </a:lnTo>
                <a:lnTo>
                  <a:pt x="60" y="1232"/>
                </a:lnTo>
                <a:lnTo>
                  <a:pt x="56" y="1300"/>
                </a:lnTo>
                <a:lnTo>
                  <a:pt x="53" y="1322"/>
                </a:lnTo>
                <a:lnTo>
                  <a:pt x="52" y="1333"/>
                </a:lnTo>
                <a:lnTo>
                  <a:pt x="52" y="1333"/>
                </a:lnTo>
                <a:lnTo>
                  <a:pt x="45" y="1355"/>
                </a:lnTo>
                <a:lnTo>
                  <a:pt x="41" y="1366"/>
                </a:lnTo>
                <a:lnTo>
                  <a:pt x="39" y="1377"/>
                </a:lnTo>
                <a:lnTo>
                  <a:pt x="39" y="1377"/>
                </a:lnTo>
                <a:lnTo>
                  <a:pt x="36" y="1384"/>
                </a:lnTo>
                <a:lnTo>
                  <a:pt x="35" y="1387"/>
                </a:lnTo>
                <a:lnTo>
                  <a:pt x="35" y="1390"/>
                </a:lnTo>
                <a:lnTo>
                  <a:pt x="36" y="1391"/>
                </a:lnTo>
                <a:lnTo>
                  <a:pt x="42" y="1397"/>
                </a:lnTo>
                <a:lnTo>
                  <a:pt x="42" y="1397"/>
                </a:lnTo>
                <a:lnTo>
                  <a:pt x="47" y="1401"/>
                </a:lnTo>
                <a:lnTo>
                  <a:pt x="56" y="1404"/>
                </a:lnTo>
                <a:lnTo>
                  <a:pt x="64" y="1407"/>
                </a:lnTo>
                <a:lnTo>
                  <a:pt x="75" y="1408"/>
                </a:lnTo>
                <a:lnTo>
                  <a:pt x="95" y="1410"/>
                </a:lnTo>
                <a:lnTo>
                  <a:pt x="112" y="1410"/>
                </a:lnTo>
                <a:lnTo>
                  <a:pt x="112" y="1410"/>
                </a:lnTo>
                <a:lnTo>
                  <a:pt x="129" y="1413"/>
                </a:lnTo>
                <a:lnTo>
                  <a:pt x="149" y="1418"/>
                </a:lnTo>
                <a:lnTo>
                  <a:pt x="170" y="1420"/>
                </a:lnTo>
                <a:lnTo>
                  <a:pt x="180" y="1421"/>
                </a:lnTo>
                <a:lnTo>
                  <a:pt x="187" y="1421"/>
                </a:lnTo>
                <a:lnTo>
                  <a:pt x="187" y="1421"/>
                </a:lnTo>
                <a:lnTo>
                  <a:pt x="193" y="1420"/>
                </a:lnTo>
                <a:lnTo>
                  <a:pt x="198" y="1418"/>
                </a:lnTo>
                <a:lnTo>
                  <a:pt x="205" y="1413"/>
                </a:lnTo>
                <a:lnTo>
                  <a:pt x="210" y="1409"/>
                </a:lnTo>
                <a:lnTo>
                  <a:pt x="211" y="1408"/>
                </a:lnTo>
                <a:lnTo>
                  <a:pt x="211" y="1408"/>
                </a:lnTo>
                <a:lnTo>
                  <a:pt x="230" y="1404"/>
                </a:lnTo>
                <a:lnTo>
                  <a:pt x="252" y="1403"/>
                </a:lnTo>
                <a:lnTo>
                  <a:pt x="281" y="1401"/>
                </a:lnTo>
                <a:lnTo>
                  <a:pt x="281" y="1401"/>
                </a:lnTo>
                <a:lnTo>
                  <a:pt x="312" y="1398"/>
                </a:lnTo>
                <a:lnTo>
                  <a:pt x="337" y="1395"/>
                </a:lnTo>
                <a:lnTo>
                  <a:pt x="348" y="1392"/>
                </a:lnTo>
                <a:lnTo>
                  <a:pt x="355" y="1389"/>
                </a:lnTo>
                <a:lnTo>
                  <a:pt x="360" y="1385"/>
                </a:lnTo>
                <a:lnTo>
                  <a:pt x="361" y="1383"/>
                </a:lnTo>
                <a:lnTo>
                  <a:pt x="361" y="1380"/>
                </a:lnTo>
                <a:lnTo>
                  <a:pt x="361" y="1380"/>
                </a:lnTo>
                <a:lnTo>
                  <a:pt x="361" y="1377"/>
                </a:lnTo>
                <a:lnTo>
                  <a:pt x="360" y="1373"/>
                </a:lnTo>
                <a:lnTo>
                  <a:pt x="359" y="1369"/>
                </a:lnTo>
                <a:lnTo>
                  <a:pt x="357" y="1366"/>
                </a:lnTo>
                <a:lnTo>
                  <a:pt x="347" y="1360"/>
                </a:lnTo>
                <a:lnTo>
                  <a:pt x="331" y="1354"/>
                </a:lnTo>
                <a:lnTo>
                  <a:pt x="331" y="1354"/>
                </a:lnTo>
                <a:lnTo>
                  <a:pt x="308" y="1345"/>
                </a:lnTo>
                <a:lnTo>
                  <a:pt x="301" y="1342"/>
                </a:lnTo>
                <a:lnTo>
                  <a:pt x="292" y="1333"/>
                </a:lnTo>
                <a:lnTo>
                  <a:pt x="292" y="1333"/>
                </a:lnTo>
                <a:lnTo>
                  <a:pt x="269" y="1314"/>
                </a:lnTo>
                <a:lnTo>
                  <a:pt x="260" y="1307"/>
                </a:lnTo>
                <a:lnTo>
                  <a:pt x="258" y="1273"/>
                </a:lnTo>
                <a:lnTo>
                  <a:pt x="258" y="1253"/>
                </a:lnTo>
                <a:lnTo>
                  <a:pt x="258" y="1253"/>
                </a:lnTo>
                <a:lnTo>
                  <a:pt x="261" y="1233"/>
                </a:lnTo>
                <a:lnTo>
                  <a:pt x="272" y="1189"/>
                </a:lnTo>
                <a:lnTo>
                  <a:pt x="283" y="1136"/>
                </a:lnTo>
                <a:lnTo>
                  <a:pt x="287" y="1113"/>
                </a:lnTo>
                <a:lnTo>
                  <a:pt x="288" y="1094"/>
                </a:lnTo>
                <a:lnTo>
                  <a:pt x="288" y="1094"/>
                </a:lnTo>
                <a:lnTo>
                  <a:pt x="290" y="1055"/>
                </a:lnTo>
                <a:lnTo>
                  <a:pt x="296" y="1006"/>
                </a:lnTo>
                <a:lnTo>
                  <a:pt x="304" y="959"/>
                </a:lnTo>
                <a:lnTo>
                  <a:pt x="307" y="940"/>
                </a:lnTo>
                <a:lnTo>
                  <a:pt x="311" y="926"/>
                </a:lnTo>
                <a:lnTo>
                  <a:pt x="311" y="926"/>
                </a:lnTo>
                <a:lnTo>
                  <a:pt x="319" y="901"/>
                </a:lnTo>
                <a:lnTo>
                  <a:pt x="325" y="873"/>
                </a:lnTo>
                <a:lnTo>
                  <a:pt x="331" y="842"/>
                </a:lnTo>
                <a:lnTo>
                  <a:pt x="331" y="842"/>
                </a:lnTo>
                <a:lnTo>
                  <a:pt x="335" y="841"/>
                </a:lnTo>
                <a:lnTo>
                  <a:pt x="342" y="838"/>
                </a:lnTo>
                <a:lnTo>
                  <a:pt x="346" y="837"/>
                </a:lnTo>
                <a:lnTo>
                  <a:pt x="348" y="835"/>
                </a:lnTo>
                <a:lnTo>
                  <a:pt x="351" y="831"/>
                </a:lnTo>
                <a:lnTo>
                  <a:pt x="352" y="828"/>
                </a:lnTo>
                <a:lnTo>
                  <a:pt x="352" y="828"/>
                </a:lnTo>
                <a:lnTo>
                  <a:pt x="353" y="803"/>
                </a:lnTo>
                <a:lnTo>
                  <a:pt x="353" y="790"/>
                </a:lnTo>
                <a:lnTo>
                  <a:pt x="352" y="781"/>
                </a:lnTo>
                <a:lnTo>
                  <a:pt x="352" y="781"/>
                </a:lnTo>
                <a:lnTo>
                  <a:pt x="349" y="755"/>
                </a:lnTo>
                <a:lnTo>
                  <a:pt x="345" y="705"/>
                </a:lnTo>
                <a:lnTo>
                  <a:pt x="340" y="651"/>
                </a:lnTo>
                <a:lnTo>
                  <a:pt x="338" y="616"/>
                </a:lnTo>
                <a:lnTo>
                  <a:pt x="338" y="616"/>
                </a:lnTo>
                <a:lnTo>
                  <a:pt x="338" y="606"/>
                </a:lnTo>
                <a:lnTo>
                  <a:pt x="337" y="596"/>
                </a:lnTo>
                <a:lnTo>
                  <a:pt x="332" y="575"/>
                </a:lnTo>
                <a:lnTo>
                  <a:pt x="326" y="554"/>
                </a:lnTo>
                <a:lnTo>
                  <a:pt x="318" y="535"/>
                </a:lnTo>
                <a:lnTo>
                  <a:pt x="318" y="535"/>
                </a:lnTo>
                <a:lnTo>
                  <a:pt x="310" y="515"/>
                </a:lnTo>
                <a:lnTo>
                  <a:pt x="302" y="493"/>
                </a:lnTo>
                <a:lnTo>
                  <a:pt x="294" y="468"/>
                </a:lnTo>
                <a:lnTo>
                  <a:pt x="294" y="468"/>
                </a:lnTo>
                <a:lnTo>
                  <a:pt x="301" y="447"/>
                </a:lnTo>
                <a:lnTo>
                  <a:pt x="310" y="428"/>
                </a:lnTo>
                <a:lnTo>
                  <a:pt x="318" y="407"/>
                </a:lnTo>
                <a:lnTo>
                  <a:pt x="318" y="407"/>
                </a:lnTo>
                <a:lnTo>
                  <a:pt x="322" y="397"/>
                </a:lnTo>
                <a:lnTo>
                  <a:pt x="324" y="386"/>
                </a:lnTo>
                <a:lnTo>
                  <a:pt x="325" y="374"/>
                </a:lnTo>
                <a:lnTo>
                  <a:pt x="326" y="362"/>
                </a:lnTo>
                <a:lnTo>
                  <a:pt x="326" y="340"/>
                </a:lnTo>
                <a:lnTo>
                  <a:pt x="328" y="332"/>
                </a:lnTo>
                <a:lnTo>
                  <a:pt x="328" y="327"/>
                </a:lnTo>
                <a:lnTo>
                  <a:pt x="328" y="327"/>
                </a:lnTo>
                <a:lnTo>
                  <a:pt x="330" y="322"/>
                </a:lnTo>
                <a:lnTo>
                  <a:pt x="335" y="316"/>
                </a:lnTo>
                <a:lnTo>
                  <a:pt x="345" y="304"/>
                </a:lnTo>
                <a:lnTo>
                  <a:pt x="359" y="289"/>
                </a:lnTo>
                <a:lnTo>
                  <a:pt x="369" y="293"/>
                </a:lnTo>
                <a:lnTo>
                  <a:pt x="453" y="201"/>
                </a:lnTo>
                <a:lnTo>
                  <a:pt x="453" y="195"/>
                </a:lnTo>
                <a:lnTo>
                  <a:pt x="416" y="162"/>
                </a:lnTo>
                <a:lnTo>
                  <a:pt x="355" y="232"/>
                </a:lnTo>
                <a:lnTo>
                  <a:pt x="348" y="239"/>
                </a:lnTo>
                <a:lnTo>
                  <a:pt x="342" y="239"/>
                </a:lnTo>
                <a:lnTo>
                  <a:pt x="342" y="239"/>
                </a:lnTo>
                <a:lnTo>
                  <a:pt x="347" y="229"/>
                </a:lnTo>
                <a:lnTo>
                  <a:pt x="351" y="222"/>
                </a:lnTo>
                <a:lnTo>
                  <a:pt x="352" y="218"/>
                </a:lnTo>
                <a:lnTo>
                  <a:pt x="352" y="215"/>
                </a:lnTo>
                <a:lnTo>
                  <a:pt x="352" y="215"/>
                </a:lnTo>
                <a:lnTo>
                  <a:pt x="352" y="215"/>
                </a:lnTo>
                <a:lnTo>
                  <a:pt x="351" y="214"/>
                </a:lnTo>
                <a:lnTo>
                  <a:pt x="347" y="216"/>
                </a:lnTo>
                <a:lnTo>
                  <a:pt x="340" y="223"/>
                </a:lnTo>
                <a:lnTo>
                  <a:pt x="328" y="235"/>
                </a:lnTo>
                <a:lnTo>
                  <a:pt x="328" y="235"/>
                </a:lnTo>
                <a:lnTo>
                  <a:pt x="334" y="224"/>
                </a:lnTo>
                <a:lnTo>
                  <a:pt x="342" y="209"/>
                </a:lnTo>
                <a:lnTo>
                  <a:pt x="342" y="209"/>
                </a:lnTo>
                <a:lnTo>
                  <a:pt x="345" y="205"/>
                </a:lnTo>
                <a:lnTo>
                  <a:pt x="347" y="203"/>
                </a:lnTo>
                <a:lnTo>
                  <a:pt x="351" y="201"/>
                </a:lnTo>
                <a:lnTo>
                  <a:pt x="352" y="198"/>
                </a:lnTo>
                <a:lnTo>
                  <a:pt x="352" y="198"/>
                </a:lnTo>
                <a:lnTo>
                  <a:pt x="352" y="197"/>
                </a:lnTo>
                <a:lnTo>
                  <a:pt x="349" y="195"/>
                </a:lnTo>
                <a:lnTo>
                  <a:pt x="342" y="197"/>
                </a:lnTo>
                <a:lnTo>
                  <a:pt x="332" y="198"/>
                </a:lnTo>
                <a:lnTo>
                  <a:pt x="325" y="201"/>
                </a:lnTo>
                <a:lnTo>
                  <a:pt x="325" y="201"/>
                </a:lnTo>
                <a:lnTo>
                  <a:pt x="318" y="207"/>
                </a:lnTo>
                <a:lnTo>
                  <a:pt x="312" y="215"/>
                </a:lnTo>
                <a:lnTo>
                  <a:pt x="307" y="221"/>
                </a:lnTo>
                <a:lnTo>
                  <a:pt x="305" y="226"/>
                </a:lnTo>
                <a:lnTo>
                  <a:pt x="305" y="226"/>
                </a:lnTo>
                <a:lnTo>
                  <a:pt x="302" y="229"/>
                </a:lnTo>
                <a:lnTo>
                  <a:pt x="296" y="235"/>
                </a:lnTo>
                <a:lnTo>
                  <a:pt x="292" y="241"/>
                </a:lnTo>
                <a:lnTo>
                  <a:pt x="288" y="246"/>
                </a:lnTo>
                <a:lnTo>
                  <a:pt x="288" y="246"/>
                </a:lnTo>
                <a:lnTo>
                  <a:pt x="283" y="258"/>
                </a:lnTo>
                <a:lnTo>
                  <a:pt x="277" y="273"/>
                </a:lnTo>
                <a:lnTo>
                  <a:pt x="277" y="273"/>
                </a:lnTo>
                <a:lnTo>
                  <a:pt x="275" y="281"/>
                </a:lnTo>
                <a:lnTo>
                  <a:pt x="271" y="295"/>
                </a:lnTo>
                <a:lnTo>
                  <a:pt x="267" y="312"/>
                </a:lnTo>
                <a:lnTo>
                  <a:pt x="251" y="346"/>
                </a:lnTo>
                <a:lnTo>
                  <a:pt x="217" y="316"/>
                </a:lnTo>
                <a:lnTo>
                  <a:pt x="217" y="316"/>
                </a:lnTo>
                <a:lnTo>
                  <a:pt x="217" y="306"/>
                </a:lnTo>
                <a:lnTo>
                  <a:pt x="214" y="298"/>
                </a:lnTo>
                <a:lnTo>
                  <a:pt x="213" y="293"/>
                </a:lnTo>
                <a:lnTo>
                  <a:pt x="211" y="289"/>
                </a:lnTo>
                <a:lnTo>
                  <a:pt x="211" y="289"/>
                </a:lnTo>
                <a:lnTo>
                  <a:pt x="202" y="277"/>
                </a:lnTo>
                <a:lnTo>
                  <a:pt x="200" y="275"/>
                </a:lnTo>
                <a:lnTo>
                  <a:pt x="196" y="273"/>
                </a:lnTo>
                <a:lnTo>
                  <a:pt x="196" y="273"/>
                </a:lnTo>
                <a:lnTo>
                  <a:pt x="190" y="268"/>
                </a:lnTo>
                <a:lnTo>
                  <a:pt x="182" y="259"/>
                </a:lnTo>
                <a:lnTo>
                  <a:pt x="175" y="252"/>
                </a:lnTo>
                <a:lnTo>
                  <a:pt x="170" y="248"/>
                </a:lnTo>
                <a:lnTo>
                  <a:pt x="170" y="248"/>
                </a:lnTo>
                <a:lnTo>
                  <a:pt x="169" y="247"/>
                </a:lnTo>
                <a:lnTo>
                  <a:pt x="168" y="244"/>
                </a:lnTo>
                <a:lnTo>
                  <a:pt x="166" y="239"/>
                </a:lnTo>
                <a:lnTo>
                  <a:pt x="177" y="215"/>
                </a:lnTo>
                <a:lnTo>
                  <a:pt x="177" y="215"/>
                </a:lnTo>
                <a:lnTo>
                  <a:pt x="189" y="214"/>
                </a:lnTo>
                <a:lnTo>
                  <a:pt x="199" y="211"/>
                </a:lnTo>
                <a:lnTo>
                  <a:pt x="201" y="210"/>
                </a:lnTo>
                <a:lnTo>
                  <a:pt x="204" y="209"/>
                </a:lnTo>
                <a:lnTo>
                  <a:pt x="204" y="209"/>
                </a:lnTo>
                <a:lnTo>
                  <a:pt x="207" y="197"/>
                </a:lnTo>
                <a:lnTo>
                  <a:pt x="211" y="188"/>
                </a:lnTo>
                <a:lnTo>
                  <a:pt x="211" y="188"/>
                </a:lnTo>
                <a:lnTo>
                  <a:pt x="213" y="187"/>
                </a:lnTo>
                <a:lnTo>
                  <a:pt x="216" y="186"/>
                </a:lnTo>
                <a:lnTo>
                  <a:pt x="217" y="181"/>
                </a:lnTo>
                <a:lnTo>
                  <a:pt x="217" y="181"/>
                </a:lnTo>
                <a:lnTo>
                  <a:pt x="217" y="173"/>
                </a:lnTo>
                <a:lnTo>
                  <a:pt x="217" y="168"/>
                </a:lnTo>
                <a:lnTo>
                  <a:pt x="217" y="168"/>
                </a:lnTo>
                <a:lnTo>
                  <a:pt x="220" y="164"/>
                </a:lnTo>
                <a:lnTo>
                  <a:pt x="224" y="162"/>
                </a:lnTo>
                <a:lnTo>
                  <a:pt x="224" y="162"/>
                </a:lnTo>
                <a:lnTo>
                  <a:pt x="222" y="159"/>
                </a:lnTo>
                <a:lnTo>
                  <a:pt x="219" y="153"/>
                </a:lnTo>
                <a:lnTo>
                  <a:pt x="217" y="145"/>
                </a:lnTo>
                <a:lnTo>
                  <a:pt x="217" y="145"/>
                </a:lnTo>
                <a:lnTo>
                  <a:pt x="219" y="144"/>
                </a:lnTo>
                <a:lnTo>
                  <a:pt x="222" y="141"/>
                </a:lnTo>
                <a:lnTo>
                  <a:pt x="224" y="140"/>
                </a:lnTo>
                <a:lnTo>
                  <a:pt x="224" y="138"/>
                </a:lnTo>
                <a:lnTo>
                  <a:pt x="225" y="134"/>
                </a:lnTo>
                <a:lnTo>
                  <a:pt x="224" y="130"/>
                </a:lnTo>
                <a:lnTo>
                  <a:pt x="224" y="130"/>
                </a:lnTo>
                <a:lnTo>
                  <a:pt x="222" y="127"/>
                </a:lnTo>
                <a:lnTo>
                  <a:pt x="219" y="124"/>
                </a:lnTo>
                <a:lnTo>
                  <a:pt x="214" y="120"/>
                </a:lnTo>
                <a:lnTo>
                  <a:pt x="208" y="114"/>
                </a:lnTo>
                <a:lnTo>
                  <a:pt x="206" y="110"/>
                </a:lnTo>
                <a:lnTo>
                  <a:pt x="204" y="104"/>
                </a:lnTo>
                <a:lnTo>
                  <a:pt x="204" y="104"/>
                </a:lnTo>
                <a:lnTo>
                  <a:pt x="200" y="92"/>
                </a:lnTo>
                <a:lnTo>
                  <a:pt x="199" y="83"/>
                </a:lnTo>
                <a:lnTo>
                  <a:pt x="200" y="79"/>
                </a:lnTo>
                <a:lnTo>
                  <a:pt x="200" y="77"/>
                </a:lnTo>
                <a:lnTo>
                  <a:pt x="207" y="80"/>
                </a:lnTo>
                <a:lnTo>
                  <a:pt x="211" y="70"/>
                </a:lnTo>
                <a:lnTo>
                  <a:pt x="220" y="70"/>
                </a:lnTo>
                <a:lnTo>
                  <a:pt x="220" y="70"/>
                </a:lnTo>
                <a:lnTo>
                  <a:pt x="216" y="59"/>
                </a:lnTo>
                <a:lnTo>
                  <a:pt x="212" y="50"/>
                </a:lnTo>
                <a:lnTo>
                  <a:pt x="211" y="40"/>
                </a:lnTo>
                <a:lnTo>
                  <a:pt x="211" y="40"/>
                </a:lnTo>
                <a:lnTo>
                  <a:pt x="207" y="32"/>
                </a:lnTo>
                <a:lnTo>
                  <a:pt x="202" y="22"/>
                </a:lnTo>
                <a:lnTo>
                  <a:pt x="194" y="14"/>
                </a:lnTo>
                <a:lnTo>
                  <a:pt x="189" y="10"/>
                </a:lnTo>
                <a:lnTo>
                  <a:pt x="183" y="6"/>
                </a:lnTo>
                <a:lnTo>
                  <a:pt x="183" y="6"/>
                </a:lnTo>
                <a:lnTo>
                  <a:pt x="176" y="4"/>
                </a:lnTo>
                <a:lnTo>
                  <a:pt x="169" y="3"/>
                </a:lnTo>
                <a:lnTo>
                  <a:pt x="151" y="2"/>
                </a:lnTo>
                <a:lnTo>
                  <a:pt x="136" y="3"/>
                </a:lnTo>
                <a:lnTo>
                  <a:pt x="129" y="3"/>
                </a:lnTo>
                <a:lnTo>
                  <a:pt x="129" y="3"/>
                </a:lnTo>
                <a:close/>
                <a:moveTo>
                  <a:pt x="177" y="1148"/>
                </a:moveTo>
                <a:lnTo>
                  <a:pt x="177" y="1148"/>
                </a:lnTo>
                <a:lnTo>
                  <a:pt x="180" y="1194"/>
                </a:lnTo>
                <a:lnTo>
                  <a:pt x="183" y="1249"/>
                </a:lnTo>
                <a:lnTo>
                  <a:pt x="183" y="1249"/>
                </a:lnTo>
                <a:lnTo>
                  <a:pt x="183" y="1267"/>
                </a:lnTo>
                <a:lnTo>
                  <a:pt x="183" y="1286"/>
                </a:lnTo>
                <a:lnTo>
                  <a:pt x="183" y="1286"/>
                </a:lnTo>
                <a:lnTo>
                  <a:pt x="182" y="1297"/>
                </a:lnTo>
                <a:lnTo>
                  <a:pt x="180" y="1308"/>
                </a:lnTo>
                <a:lnTo>
                  <a:pt x="177" y="1326"/>
                </a:lnTo>
                <a:lnTo>
                  <a:pt x="177" y="1326"/>
                </a:lnTo>
                <a:lnTo>
                  <a:pt x="172" y="1349"/>
                </a:lnTo>
                <a:lnTo>
                  <a:pt x="170" y="1363"/>
                </a:lnTo>
                <a:lnTo>
                  <a:pt x="170" y="1363"/>
                </a:lnTo>
                <a:lnTo>
                  <a:pt x="153" y="1355"/>
                </a:lnTo>
                <a:lnTo>
                  <a:pt x="141" y="1345"/>
                </a:lnTo>
                <a:lnTo>
                  <a:pt x="136" y="1340"/>
                </a:lnTo>
                <a:lnTo>
                  <a:pt x="133" y="1337"/>
                </a:lnTo>
                <a:lnTo>
                  <a:pt x="133" y="1337"/>
                </a:lnTo>
                <a:lnTo>
                  <a:pt x="130" y="1328"/>
                </a:lnTo>
                <a:lnTo>
                  <a:pt x="129" y="1321"/>
                </a:lnTo>
                <a:lnTo>
                  <a:pt x="129" y="1313"/>
                </a:lnTo>
                <a:lnTo>
                  <a:pt x="127" y="1292"/>
                </a:lnTo>
                <a:lnTo>
                  <a:pt x="127" y="1292"/>
                </a:lnTo>
                <a:lnTo>
                  <a:pt x="134" y="1283"/>
                </a:lnTo>
                <a:lnTo>
                  <a:pt x="137" y="1274"/>
                </a:lnTo>
                <a:lnTo>
                  <a:pt x="140" y="1269"/>
                </a:lnTo>
                <a:lnTo>
                  <a:pt x="140" y="1266"/>
                </a:lnTo>
                <a:lnTo>
                  <a:pt x="140" y="1266"/>
                </a:lnTo>
                <a:lnTo>
                  <a:pt x="139" y="1257"/>
                </a:lnTo>
                <a:lnTo>
                  <a:pt x="140" y="1247"/>
                </a:lnTo>
                <a:lnTo>
                  <a:pt x="142" y="1236"/>
                </a:lnTo>
                <a:lnTo>
                  <a:pt x="146" y="1226"/>
                </a:lnTo>
                <a:lnTo>
                  <a:pt x="146" y="1226"/>
                </a:lnTo>
                <a:lnTo>
                  <a:pt x="159" y="1202"/>
                </a:lnTo>
                <a:lnTo>
                  <a:pt x="164" y="1191"/>
                </a:lnTo>
                <a:lnTo>
                  <a:pt x="166" y="1185"/>
                </a:lnTo>
                <a:lnTo>
                  <a:pt x="166" y="1185"/>
                </a:lnTo>
                <a:lnTo>
                  <a:pt x="171" y="1166"/>
                </a:lnTo>
                <a:lnTo>
                  <a:pt x="177" y="1148"/>
                </a:lnTo>
                <a:lnTo>
                  <a:pt x="177" y="11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1D28DED6-A4ED-4349-AE38-ECBCDD47F711}"/>
              </a:ext>
            </a:extLst>
          </p:cNvPr>
          <p:cNvSpPr>
            <a:spLocks/>
          </p:cNvSpPr>
          <p:nvPr/>
        </p:nvSpPr>
        <p:spPr bwMode="auto">
          <a:xfrm>
            <a:off x="6507211" y="2753923"/>
            <a:ext cx="649359" cy="1637513"/>
          </a:xfrm>
          <a:custGeom>
            <a:avLst/>
            <a:gdLst>
              <a:gd name="T0" fmla="*/ 359 w 506"/>
              <a:gd name="T1" fmla="*/ 96 h 1276"/>
              <a:gd name="T2" fmla="*/ 338 w 506"/>
              <a:gd name="T3" fmla="*/ 37 h 1276"/>
              <a:gd name="T4" fmla="*/ 308 w 506"/>
              <a:gd name="T5" fmla="*/ 18 h 1276"/>
              <a:gd name="T6" fmla="*/ 228 w 506"/>
              <a:gd name="T7" fmla="*/ 6 h 1276"/>
              <a:gd name="T8" fmla="*/ 212 w 506"/>
              <a:gd name="T9" fmla="*/ 19 h 1276"/>
              <a:gd name="T10" fmla="*/ 182 w 506"/>
              <a:gd name="T11" fmla="*/ 42 h 1276"/>
              <a:gd name="T12" fmla="*/ 166 w 506"/>
              <a:gd name="T13" fmla="*/ 57 h 1276"/>
              <a:gd name="T14" fmla="*/ 168 w 506"/>
              <a:gd name="T15" fmla="*/ 93 h 1276"/>
              <a:gd name="T16" fmla="*/ 182 w 506"/>
              <a:gd name="T17" fmla="*/ 137 h 1276"/>
              <a:gd name="T18" fmla="*/ 224 w 506"/>
              <a:gd name="T19" fmla="*/ 181 h 1276"/>
              <a:gd name="T20" fmla="*/ 254 w 506"/>
              <a:gd name="T21" fmla="*/ 211 h 1276"/>
              <a:gd name="T22" fmla="*/ 242 w 506"/>
              <a:gd name="T23" fmla="*/ 225 h 1276"/>
              <a:gd name="T24" fmla="*/ 223 w 506"/>
              <a:gd name="T25" fmla="*/ 235 h 1276"/>
              <a:gd name="T26" fmla="*/ 182 w 506"/>
              <a:gd name="T27" fmla="*/ 282 h 1276"/>
              <a:gd name="T28" fmla="*/ 159 w 506"/>
              <a:gd name="T29" fmla="*/ 424 h 1276"/>
              <a:gd name="T30" fmla="*/ 122 w 506"/>
              <a:gd name="T31" fmla="*/ 429 h 1276"/>
              <a:gd name="T32" fmla="*/ 146 w 506"/>
              <a:gd name="T33" fmla="*/ 443 h 1276"/>
              <a:gd name="T34" fmla="*/ 147 w 506"/>
              <a:gd name="T35" fmla="*/ 480 h 1276"/>
              <a:gd name="T36" fmla="*/ 172 w 506"/>
              <a:gd name="T37" fmla="*/ 507 h 1276"/>
              <a:gd name="T38" fmla="*/ 154 w 506"/>
              <a:gd name="T39" fmla="*/ 615 h 1276"/>
              <a:gd name="T40" fmla="*/ 140 w 506"/>
              <a:gd name="T41" fmla="*/ 826 h 1276"/>
              <a:gd name="T42" fmla="*/ 128 w 506"/>
              <a:gd name="T43" fmla="*/ 991 h 1276"/>
              <a:gd name="T44" fmla="*/ 112 w 506"/>
              <a:gd name="T45" fmla="*/ 1067 h 1276"/>
              <a:gd name="T46" fmla="*/ 95 w 506"/>
              <a:gd name="T47" fmla="*/ 1203 h 1276"/>
              <a:gd name="T48" fmla="*/ 60 w 506"/>
              <a:gd name="T49" fmla="*/ 1227 h 1276"/>
              <a:gd name="T50" fmla="*/ 7 w 506"/>
              <a:gd name="T51" fmla="*/ 1235 h 1276"/>
              <a:gd name="T52" fmla="*/ 1 w 506"/>
              <a:gd name="T53" fmla="*/ 1255 h 1276"/>
              <a:gd name="T54" fmla="*/ 39 w 506"/>
              <a:gd name="T55" fmla="*/ 1269 h 1276"/>
              <a:gd name="T56" fmla="*/ 143 w 506"/>
              <a:gd name="T57" fmla="*/ 1276 h 1276"/>
              <a:gd name="T58" fmla="*/ 170 w 506"/>
              <a:gd name="T59" fmla="*/ 1243 h 1276"/>
              <a:gd name="T60" fmla="*/ 213 w 506"/>
              <a:gd name="T61" fmla="*/ 1078 h 1276"/>
              <a:gd name="T62" fmla="*/ 217 w 506"/>
              <a:gd name="T63" fmla="*/ 987 h 1276"/>
              <a:gd name="T64" fmla="*/ 261 w 506"/>
              <a:gd name="T65" fmla="*/ 856 h 1276"/>
              <a:gd name="T66" fmla="*/ 288 w 506"/>
              <a:gd name="T67" fmla="*/ 755 h 1276"/>
              <a:gd name="T68" fmla="*/ 325 w 506"/>
              <a:gd name="T69" fmla="*/ 968 h 1276"/>
              <a:gd name="T70" fmla="*/ 330 w 506"/>
              <a:gd name="T71" fmla="*/ 1099 h 1276"/>
              <a:gd name="T72" fmla="*/ 316 w 506"/>
              <a:gd name="T73" fmla="*/ 1184 h 1276"/>
              <a:gd name="T74" fmla="*/ 295 w 506"/>
              <a:gd name="T75" fmla="*/ 1227 h 1276"/>
              <a:gd name="T76" fmla="*/ 276 w 506"/>
              <a:gd name="T77" fmla="*/ 1258 h 1276"/>
              <a:gd name="T78" fmla="*/ 306 w 506"/>
              <a:gd name="T79" fmla="*/ 1272 h 1276"/>
              <a:gd name="T80" fmla="*/ 361 w 506"/>
              <a:gd name="T81" fmla="*/ 1269 h 1276"/>
              <a:gd name="T82" fmla="*/ 397 w 506"/>
              <a:gd name="T83" fmla="*/ 1237 h 1276"/>
              <a:gd name="T84" fmla="*/ 417 w 506"/>
              <a:gd name="T85" fmla="*/ 1220 h 1276"/>
              <a:gd name="T86" fmla="*/ 430 w 506"/>
              <a:gd name="T87" fmla="*/ 1028 h 1276"/>
              <a:gd name="T88" fmla="*/ 426 w 506"/>
              <a:gd name="T89" fmla="*/ 934 h 1276"/>
              <a:gd name="T90" fmla="*/ 438 w 506"/>
              <a:gd name="T91" fmla="*/ 792 h 1276"/>
              <a:gd name="T92" fmla="*/ 449 w 506"/>
              <a:gd name="T93" fmla="*/ 633 h 1276"/>
              <a:gd name="T94" fmla="*/ 482 w 506"/>
              <a:gd name="T95" fmla="*/ 571 h 1276"/>
              <a:gd name="T96" fmla="*/ 485 w 506"/>
              <a:gd name="T97" fmla="*/ 526 h 1276"/>
              <a:gd name="T98" fmla="*/ 503 w 506"/>
              <a:gd name="T99" fmla="*/ 452 h 1276"/>
              <a:gd name="T100" fmla="*/ 500 w 506"/>
              <a:gd name="T101" fmla="*/ 282 h 1276"/>
              <a:gd name="T102" fmla="*/ 447 w 506"/>
              <a:gd name="T103" fmla="*/ 232 h 1276"/>
              <a:gd name="T104" fmla="*/ 429 w 506"/>
              <a:gd name="T105" fmla="*/ 216 h 1276"/>
              <a:gd name="T106" fmla="*/ 393 w 506"/>
              <a:gd name="T107" fmla="*/ 201 h 1276"/>
              <a:gd name="T108" fmla="*/ 379 w 506"/>
              <a:gd name="T109" fmla="*/ 16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1276">
                <a:moveTo>
                  <a:pt x="357" y="151"/>
                </a:moveTo>
                <a:lnTo>
                  <a:pt x="357" y="151"/>
                </a:lnTo>
                <a:lnTo>
                  <a:pt x="358" y="142"/>
                </a:lnTo>
                <a:lnTo>
                  <a:pt x="359" y="123"/>
                </a:lnTo>
                <a:lnTo>
                  <a:pt x="359" y="110"/>
                </a:lnTo>
                <a:lnTo>
                  <a:pt x="359" y="96"/>
                </a:lnTo>
                <a:lnTo>
                  <a:pt x="357" y="83"/>
                </a:lnTo>
                <a:lnTo>
                  <a:pt x="353" y="71"/>
                </a:lnTo>
                <a:lnTo>
                  <a:pt x="353" y="71"/>
                </a:lnTo>
                <a:lnTo>
                  <a:pt x="346" y="53"/>
                </a:lnTo>
                <a:lnTo>
                  <a:pt x="341" y="42"/>
                </a:lnTo>
                <a:lnTo>
                  <a:pt x="338" y="37"/>
                </a:lnTo>
                <a:lnTo>
                  <a:pt x="336" y="34"/>
                </a:lnTo>
                <a:lnTo>
                  <a:pt x="331" y="30"/>
                </a:lnTo>
                <a:lnTo>
                  <a:pt x="326" y="27"/>
                </a:lnTo>
                <a:lnTo>
                  <a:pt x="326" y="27"/>
                </a:lnTo>
                <a:lnTo>
                  <a:pt x="318" y="23"/>
                </a:lnTo>
                <a:lnTo>
                  <a:pt x="308" y="18"/>
                </a:lnTo>
                <a:lnTo>
                  <a:pt x="286" y="10"/>
                </a:lnTo>
                <a:lnTo>
                  <a:pt x="251" y="0"/>
                </a:lnTo>
                <a:lnTo>
                  <a:pt x="251" y="0"/>
                </a:lnTo>
                <a:lnTo>
                  <a:pt x="246" y="0"/>
                </a:lnTo>
                <a:lnTo>
                  <a:pt x="240" y="1"/>
                </a:lnTo>
                <a:lnTo>
                  <a:pt x="228" y="6"/>
                </a:lnTo>
                <a:lnTo>
                  <a:pt x="217" y="11"/>
                </a:lnTo>
                <a:lnTo>
                  <a:pt x="213" y="13"/>
                </a:lnTo>
                <a:lnTo>
                  <a:pt x="212" y="16"/>
                </a:lnTo>
                <a:lnTo>
                  <a:pt x="212" y="16"/>
                </a:lnTo>
                <a:lnTo>
                  <a:pt x="212" y="18"/>
                </a:lnTo>
                <a:lnTo>
                  <a:pt x="212" y="19"/>
                </a:lnTo>
                <a:lnTo>
                  <a:pt x="211" y="22"/>
                </a:lnTo>
                <a:lnTo>
                  <a:pt x="205" y="27"/>
                </a:lnTo>
                <a:lnTo>
                  <a:pt x="205" y="27"/>
                </a:lnTo>
                <a:lnTo>
                  <a:pt x="192" y="35"/>
                </a:lnTo>
                <a:lnTo>
                  <a:pt x="182" y="42"/>
                </a:lnTo>
                <a:lnTo>
                  <a:pt x="182" y="42"/>
                </a:lnTo>
                <a:lnTo>
                  <a:pt x="176" y="45"/>
                </a:lnTo>
                <a:lnTo>
                  <a:pt x="171" y="48"/>
                </a:lnTo>
                <a:lnTo>
                  <a:pt x="169" y="49"/>
                </a:lnTo>
                <a:lnTo>
                  <a:pt x="168" y="52"/>
                </a:lnTo>
                <a:lnTo>
                  <a:pt x="166" y="54"/>
                </a:lnTo>
                <a:lnTo>
                  <a:pt x="166" y="57"/>
                </a:lnTo>
                <a:lnTo>
                  <a:pt x="166" y="57"/>
                </a:lnTo>
                <a:lnTo>
                  <a:pt x="170" y="72"/>
                </a:lnTo>
                <a:lnTo>
                  <a:pt x="171" y="81"/>
                </a:lnTo>
                <a:lnTo>
                  <a:pt x="170" y="87"/>
                </a:lnTo>
                <a:lnTo>
                  <a:pt x="170" y="87"/>
                </a:lnTo>
                <a:lnTo>
                  <a:pt x="168" y="93"/>
                </a:lnTo>
                <a:lnTo>
                  <a:pt x="166" y="96"/>
                </a:lnTo>
                <a:lnTo>
                  <a:pt x="166" y="101"/>
                </a:lnTo>
                <a:lnTo>
                  <a:pt x="166" y="101"/>
                </a:lnTo>
                <a:lnTo>
                  <a:pt x="169" y="107"/>
                </a:lnTo>
                <a:lnTo>
                  <a:pt x="172" y="116"/>
                </a:lnTo>
                <a:lnTo>
                  <a:pt x="182" y="137"/>
                </a:lnTo>
                <a:lnTo>
                  <a:pt x="198" y="165"/>
                </a:lnTo>
                <a:lnTo>
                  <a:pt x="212" y="173"/>
                </a:lnTo>
                <a:lnTo>
                  <a:pt x="212" y="173"/>
                </a:lnTo>
                <a:lnTo>
                  <a:pt x="212" y="172"/>
                </a:lnTo>
                <a:lnTo>
                  <a:pt x="213" y="173"/>
                </a:lnTo>
                <a:lnTo>
                  <a:pt x="224" y="181"/>
                </a:lnTo>
                <a:lnTo>
                  <a:pt x="242" y="195"/>
                </a:lnTo>
                <a:lnTo>
                  <a:pt x="242" y="195"/>
                </a:lnTo>
                <a:lnTo>
                  <a:pt x="243" y="204"/>
                </a:lnTo>
                <a:lnTo>
                  <a:pt x="245" y="208"/>
                </a:lnTo>
                <a:lnTo>
                  <a:pt x="246" y="211"/>
                </a:lnTo>
                <a:lnTo>
                  <a:pt x="254" y="211"/>
                </a:lnTo>
                <a:lnTo>
                  <a:pt x="258" y="222"/>
                </a:lnTo>
                <a:lnTo>
                  <a:pt x="258" y="222"/>
                </a:lnTo>
                <a:lnTo>
                  <a:pt x="254" y="222"/>
                </a:lnTo>
                <a:lnTo>
                  <a:pt x="249" y="223"/>
                </a:lnTo>
                <a:lnTo>
                  <a:pt x="242" y="225"/>
                </a:lnTo>
                <a:lnTo>
                  <a:pt x="242" y="225"/>
                </a:lnTo>
                <a:lnTo>
                  <a:pt x="231" y="230"/>
                </a:lnTo>
                <a:lnTo>
                  <a:pt x="229" y="231"/>
                </a:lnTo>
                <a:lnTo>
                  <a:pt x="228" y="232"/>
                </a:lnTo>
                <a:lnTo>
                  <a:pt x="228" y="232"/>
                </a:lnTo>
                <a:lnTo>
                  <a:pt x="227" y="234"/>
                </a:lnTo>
                <a:lnTo>
                  <a:pt x="223" y="235"/>
                </a:lnTo>
                <a:lnTo>
                  <a:pt x="217" y="240"/>
                </a:lnTo>
                <a:lnTo>
                  <a:pt x="205" y="252"/>
                </a:lnTo>
                <a:lnTo>
                  <a:pt x="205" y="252"/>
                </a:lnTo>
                <a:lnTo>
                  <a:pt x="193" y="265"/>
                </a:lnTo>
                <a:lnTo>
                  <a:pt x="187" y="273"/>
                </a:lnTo>
                <a:lnTo>
                  <a:pt x="182" y="282"/>
                </a:lnTo>
                <a:lnTo>
                  <a:pt x="178" y="293"/>
                </a:lnTo>
                <a:lnTo>
                  <a:pt x="178" y="293"/>
                </a:lnTo>
                <a:lnTo>
                  <a:pt x="175" y="305"/>
                </a:lnTo>
                <a:lnTo>
                  <a:pt x="172" y="323"/>
                </a:lnTo>
                <a:lnTo>
                  <a:pt x="166" y="366"/>
                </a:lnTo>
                <a:lnTo>
                  <a:pt x="159" y="424"/>
                </a:lnTo>
                <a:lnTo>
                  <a:pt x="143" y="420"/>
                </a:lnTo>
                <a:lnTo>
                  <a:pt x="143" y="420"/>
                </a:lnTo>
                <a:lnTo>
                  <a:pt x="133" y="424"/>
                </a:lnTo>
                <a:lnTo>
                  <a:pt x="124" y="426"/>
                </a:lnTo>
                <a:lnTo>
                  <a:pt x="122" y="427"/>
                </a:lnTo>
                <a:lnTo>
                  <a:pt x="122" y="429"/>
                </a:lnTo>
                <a:lnTo>
                  <a:pt x="122" y="429"/>
                </a:lnTo>
                <a:lnTo>
                  <a:pt x="125" y="431"/>
                </a:lnTo>
                <a:lnTo>
                  <a:pt x="135" y="435"/>
                </a:lnTo>
                <a:lnTo>
                  <a:pt x="148" y="440"/>
                </a:lnTo>
                <a:lnTo>
                  <a:pt x="148" y="440"/>
                </a:lnTo>
                <a:lnTo>
                  <a:pt x="146" y="443"/>
                </a:lnTo>
                <a:lnTo>
                  <a:pt x="145" y="446"/>
                </a:lnTo>
                <a:lnTo>
                  <a:pt x="143" y="450"/>
                </a:lnTo>
                <a:lnTo>
                  <a:pt x="143" y="462"/>
                </a:lnTo>
                <a:lnTo>
                  <a:pt x="143" y="462"/>
                </a:lnTo>
                <a:lnTo>
                  <a:pt x="145" y="471"/>
                </a:lnTo>
                <a:lnTo>
                  <a:pt x="147" y="480"/>
                </a:lnTo>
                <a:lnTo>
                  <a:pt x="152" y="493"/>
                </a:lnTo>
                <a:lnTo>
                  <a:pt x="152" y="493"/>
                </a:lnTo>
                <a:lnTo>
                  <a:pt x="155" y="497"/>
                </a:lnTo>
                <a:lnTo>
                  <a:pt x="160" y="502"/>
                </a:lnTo>
                <a:lnTo>
                  <a:pt x="166" y="505"/>
                </a:lnTo>
                <a:lnTo>
                  <a:pt x="172" y="507"/>
                </a:lnTo>
                <a:lnTo>
                  <a:pt x="182" y="511"/>
                </a:lnTo>
                <a:lnTo>
                  <a:pt x="186" y="511"/>
                </a:lnTo>
                <a:lnTo>
                  <a:pt x="186" y="511"/>
                </a:lnTo>
                <a:lnTo>
                  <a:pt x="155" y="608"/>
                </a:lnTo>
                <a:lnTo>
                  <a:pt x="155" y="608"/>
                </a:lnTo>
                <a:lnTo>
                  <a:pt x="154" y="615"/>
                </a:lnTo>
                <a:lnTo>
                  <a:pt x="154" y="623"/>
                </a:lnTo>
                <a:lnTo>
                  <a:pt x="155" y="631"/>
                </a:lnTo>
                <a:lnTo>
                  <a:pt x="155" y="631"/>
                </a:lnTo>
                <a:lnTo>
                  <a:pt x="148" y="719"/>
                </a:lnTo>
                <a:lnTo>
                  <a:pt x="140" y="826"/>
                </a:lnTo>
                <a:lnTo>
                  <a:pt x="140" y="826"/>
                </a:lnTo>
                <a:lnTo>
                  <a:pt x="137" y="862"/>
                </a:lnTo>
                <a:lnTo>
                  <a:pt x="134" y="918"/>
                </a:lnTo>
                <a:lnTo>
                  <a:pt x="130" y="967"/>
                </a:lnTo>
                <a:lnTo>
                  <a:pt x="129" y="987"/>
                </a:lnTo>
                <a:lnTo>
                  <a:pt x="129" y="987"/>
                </a:lnTo>
                <a:lnTo>
                  <a:pt x="128" y="991"/>
                </a:lnTo>
                <a:lnTo>
                  <a:pt x="125" y="1002"/>
                </a:lnTo>
                <a:lnTo>
                  <a:pt x="122" y="1016"/>
                </a:lnTo>
                <a:lnTo>
                  <a:pt x="117" y="1032"/>
                </a:lnTo>
                <a:lnTo>
                  <a:pt x="117" y="1032"/>
                </a:lnTo>
                <a:lnTo>
                  <a:pt x="115" y="1045"/>
                </a:lnTo>
                <a:lnTo>
                  <a:pt x="112" y="1067"/>
                </a:lnTo>
                <a:lnTo>
                  <a:pt x="106" y="1125"/>
                </a:lnTo>
                <a:lnTo>
                  <a:pt x="101" y="1178"/>
                </a:lnTo>
                <a:lnTo>
                  <a:pt x="100" y="1194"/>
                </a:lnTo>
                <a:lnTo>
                  <a:pt x="99" y="1202"/>
                </a:lnTo>
                <a:lnTo>
                  <a:pt x="99" y="1202"/>
                </a:lnTo>
                <a:lnTo>
                  <a:pt x="95" y="1203"/>
                </a:lnTo>
                <a:lnTo>
                  <a:pt x="92" y="1206"/>
                </a:lnTo>
                <a:lnTo>
                  <a:pt x="87" y="1213"/>
                </a:lnTo>
                <a:lnTo>
                  <a:pt x="87" y="1213"/>
                </a:lnTo>
                <a:lnTo>
                  <a:pt x="80" y="1219"/>
                </a:lnTo>
                <a:lnTo>
                  <a:pt x="71" y="1223"/>
                </a:lnTo>
                <a:lnTo>
                  <a:pt x="60" y="1227"/>
                </a:lnTo>
                <a:lnTo>
                  <a:pt x="60" y="1227"/>
                </a:lnTo>
                <a:lnTo>
                  <a:pt x="47" y="1229"/>
                </a:lnTo>
                <a:lnTo>
                  <a:pt x="31" y="1231"/>
                </a:lnTo>
                <a:lnTo>
                  <a:pt x="17" y="1232"/>
                </a:lnTo>
                <a:lnTo>
                  <a:pt x="11" y="1233"/>
                </a:lnTo>
                <a:lnTo>
                  <a:pt x="7" y="1235"/>
                </a:lnTo>
                <a:lnTo>
                  <a:pt x="7" y="1235"/>
                </a:lnTo>
                <a:lnTo>
                  <a:pt x="3" y="1240"/>
                </a:lnTo>
                <a:lnTo>
                  <a:pt x="1" y="1244"/>
                </a:lnTo>
                <a:lnTo>
                  <a:pt x="0" y="1247"/>
                </a:lnTo>
                <a:lnTo>
                  <a:pt x="0" y="1251"/>
                </a:lnTo>
                <a:lnTo>
                  <a:pt x="1" y="1255"/>
                </a:lnTo>
                <a:lnTo>
                  <a:pt x="4" y="1258"/>
                </a:lnTo>
                <a:lnTo>
                  <a:pt x="7" y="1261"/>
                </a:lnTo>
                <a:lnTo>
                  <a:pt x="7" y="1261"/>
                </a:lnTo>
                <a:lnTo>
                  <a:pt x="13" y="1264"/>
                </a:lnTo>
                <a:lnTo>
                  <a:pt x="21" y="1265"/>
                </a:lnTo>
                <a:lnTo>
                  <a:pt x="39" y="1269"/>
                </a:lnTo>
                <a:lnTo>
                  <a:pt x="76" y="1273"/>
                </a:lnTo>
                <a:lnTo>
                  <a:pt x="76" y="1273"/>
                </a:lnTo>
                <a:lnTo>
                  <a:pt x="90" y="1274"/>
                </a:lnTo>
                <a:lnTo>
                  <a:pt x="106" y="1275"/>
                </a:lnTo>
                <a:lnTo>
                  <a:pt x="143" y="1276"/>
                </a:lnTo>
                <a:lnTo>
                  <a:pt x="143" y="1276"/>
                </a:lnTo>
                <a:lnTo>
                  <a:pt x="159" y="1276"/>
                </a:lnTo>
                <a:lnTo>
                  <a:pt x="168" y="1275"/>
                </a:lnTo>
                <a:lnTo>
                  <a:pt x="170" y="1273"/>
                </a:lnTo>
                <a:lnTo>
                  <a:pt x="170" y="1273"/>
                </a:lnTo>
                <a:lnTo>
                  <a:pt x="170" y="1243"/>
                </a:lnTo>
                <a:lnTo>
                  <a:pt x="170" y="1243"/>
                </a:lnTo>
                <a:lnTo>
                  <a:pt x="174" y="1240"/>
                </a:lnTo>
                <a:lnTo>
                  <a:pt x="176" y="1238"/>
                </a:lnTo>
                <a:lnTo>
                  <a:pt x="178" y="1235"/>
                </a:lnTo>
                <a:lnTo>
                  <a:pt x="178" y="1235"/>
                </a:lnTo>
                <a:lnTo>
                  <a:pt x="199" y="1143"/>
                </a:lnTo>
                <a:lnTo>
                  <a:pt x="213" y="1078"/>
                </a:lnTo>
                <a:lnTo>
                  <a:pt x="218" y="1054"/>
                </a:lnTo>
                <a:lnTo>
                  <a:pt x="219" y="1040"/>
                </a:lnTo>
                <a:lnTo>
                  <a:pt x="219" y="1040"/>
                </a:lnTo>
                <a:lnTo>
                  <a:pt x="219" y="1025"/>
                </a:lnTo>
                <a:lnTo>
                  <a:pt x="217" y="1005"/>
                </a:lnTo>
                <a:lnTo>
                  <a:pt x="217" y="987"/>
                </a:lnTo>
                <a:lnTo>
                  <a:pt x="218" y="979"/>
                </a:lnTo>
                <a:lnTo>
                  <a:pt x="219" y="972"/>
                </a:lnTo>
                <a:lnTo>
                  <a:pt x="219" y="972"/>
                </a:lnTo>
                <a:lnTo>
                  <a:pt x="230" y="945"/>
                </a:lnTo>
                <a:lnTo>
                  <a:pt x="247" y="901"/>
                </a:lnTo>
                <a:lnTo>
                  <a:pt x="261" y="856"/>
                </a:lnTo>
                <a:lnTo>
                  <a:pt x="266" y="840"/>
                </a:lnTo>
                <a:lnTo>
                  <a:pt x="269" y="830"/>
                </a:lnTo>
                <a:lnTo>
                  <a:pt x="269" y="830"/>
                </a:lnTo>
                <a:lnTo>
                  <a:pt x="272" y="810"/>
                </a:lnTo>
                <a:lnTo>
                  <a:pt x="279" y="786"/>
                </a:lnTo>
                <a:lnTo>
                  <a:pt x="288" y="755"/>
                </a:lnTo>
                <a:lnTo>
                  <a:pt x="288" y="755"/>
                </a:lnTo>
                <a:lnTo>
                  <a:pt x="301" y="821"/>
                </a:lnTo>
                <a:lnTo>
                  <a:pt x="318" y="904"/>
                </a:lnTo>
                <a:lnTo>
                  <a:pt x="318" y="904"/>
                </a:lnTo>
                <a:lnTo>
                  <a:pt x="322" y="931"/>
                </a:lnTo>
                <a:lnTo>
                  <a:pt x="325" y="968"/>
                </a:lnTo>
                <a:lnTo>
                  <a:pt x="330" y="1028"/>
                </a:lnTo>
                <a:lnTo>
                  <a:pt x="330" y="1028"/>
                </a:lnTo>
                <a:lnTo>
                  <a:pt x="331" y="1046"/>
                </a:lnTo>
                <a:lnTo>
                  <a:pt x="331" y="1067"/>
                </a:lnTo>
                <a:lnTo>
                  <a:pt x="330" y="1099"/>
                </a:lnTo>
                <a:lnTo>
                  <a:pt x="330" y="1099"/>
                </a:lnTo>
                <a:lnTo>
                  <a:pt x="325" y="1143"/>
                </a:lnTo>
                <a:lnTo>
                  <a:pt x="322" y="1166"/>
                </a:lnTo>
                <a:lnTo>
                  <a:pt x="320" y="1174"/>
                </a:lnTo>
                <a:lnTo>
                  <a:pt x="318" y="1179"/>
                </a:lnTo>
                <a:lnTo>
                  <a:pt x="318" y="1179"/>
                </a:lnTo>
                <a:lnTo>
                  <a:pt x="316" y="1184"/>
                </a:lnTo>
                <a:lnTo>
                  <a:pt x="313" y="1188"/>
                </a:lnTo>
                <a:lnTo>
                  <a:pt x="311" y="1193"/>
                </a:lnTo>
                <a:lnTo>
                  <a:pt x="318" y="1197"/>
                </a:lnTo>
                <a:lnTo>
                  <a:pt x="318" y="1197"/>
                </a:lnTo>
                <a:lnTo>
                  <a:pt x="313" y="1204"/>
                </a:lnTo>
                <a:lnTo>
                  <a:pt x="295" y="1227"/>
                </a:lnTo>
                <a:lnTo>
                  <a:pt x="295" y="1227"/>
                </a:lnTo>
                <a:lnTo>
                  <a:pt x="284" y="1241"/>
                </a:lnTo>
                <a:lnTo>
                  <a:pt x="277" y="1250"/>
                </a:lnTo>
                <a:lnTo>
                  <a:pt x="276" y="1253"/>
                </a:lnTo>
                <a:lnTo>
                  <a:pt x="275" y="1256"/>
                </a:lnTo>
                <a:lnTo>
                  <a:pt x="276" y="1258"/>
                </a:lnTo>
                <a:lnTo>
                  <a:pt x="277" y="1261"/>
                </a:lnTo>
                <a:lnTo>
                  <a:pt x="277" y="1261"/>
                </a:lnTo>
                <a:lnTo>
                  <a:pt x="279" y="1263"/>
                </a:lnTo>
                <a:lnTo>
                  <a:pt x="283" y="1265"/>
                </a:lnTo>
                <a:lnTo>
                  <a:pt x="293" y="1269"/>
                </a:lnTo>
                <a:lnTo>
                  <a:pt x="306" y="1272"/>
                </a:lnTo>
                <a:lnTo>
                  <a:pt x="318" y="1273"/>
                </a:lnTo>
                <a:lnTo>
                  <a:pt x="318" y="1273"/>
                </a:lnTo>
                <a:lnTo>
                  <a:pt x="331" y="1273"/>
                </a:lnTo>
                <a:lnTo>
                  <a:pt x="346" y="1273"/>
                </a:lnTo>
                <a:lnTo>
                  <a:pt x="354" y="1272"/>
                </a:lnTo>
                <a:lnTo>
                  <a:pt x="361" y="1269"/>
                </a:lnTo>
                <a:lnTo>
                  <a:pt x="369" y="1265"/>
                </a:lnTo>
                <a:lnTo>
                  <a:pt x="376" y="1261"/>
                </a:lnTo>
                <a:lnTo>
                  <a:pt x="376" y="1261"/>
                </a:lnTo>
                <a:lnTo>
                  <a:pt x="382" y="1256"/>
                </a:lnTo>
                <a:lnTo>
                  <a:pt x="388" y="1249"/>
                </a:lnTo>
                <a:lnTo>
                  <a:pt x="397" y="1237"/>
                </a:lnTo>
                <a:lnTo>
                  <a:pt x="406" y="1223"/>
                </a:lnTo>
                <a:lnTo>
                  <a:pt x="406" y="1223"/>
                </a:lnTo>
                <a:lnTo>
                  <a:pt x="412" y="1223"/>
                </a:lnTo>
                <a:lnTo>
                  <a:pt x="416" y="1222"/>
                </a:lnTo>
                <a:lnTo>
                  <a:pt x="417" y="1221"/>
                </a:lnTo>
                <a:lnTo>
                  <a:pt x="417" y="1220"/>
                </a:lnTo>
                <a:lnTo>
                  <a:pt x="417" y="1220"/>
                </a:lnTo>
                <a:lnTo>
                  <a:pt x="417" y="1210"/>
                </a:lnTo>
                <a:lnTo>
                  <a:pt x="419" y="1185"/>
                </a:lnTo>
                <a:lnTo>
                  <a:pt x="425" y="1110"/>
                </a:lnTo>
                <a:lnTo>
                  <a:pt x="428" y="1068"/>
                </a:lnTo>
                <a:lnTo>
                  <a:pt x="430" y="1028"/>
                </a:lnTo>
                <a:lnTo>
                  <a:pt x="430" y="995"/>
                </a:lnTo>
                <a:lnTo>
                  <a:pt x="430" y="981"/>
                </a:lnTo>
                <a:lnTo>
                  <a:pt x="429" y="972"/>
                </a:lnTo>
                <a:lnTo>
                  <a:pt x="429" y="972"/>
                </a:lnTo>
                <a:lnTo>
                  <a:pt x="426" y="955"/>
                </a:lnTo>
                <a:lnTo>
                  <a:pt x="426" y="934"/>
                </a:lnTo>
                <a:lnTo>
                  <a:pt x="428" y="913"/>
                </a:lnTo>
                <a:lnTo>
                  <a:pt x="429" y="890"/>
                </a:lnTo>
                <a:lnTo>
                  <a:pt x="434" y="849"/>
                </a:lnTo>
                <a:lnTo>
                  <a:pt x="436" y="822"/>
                </a:lnTo>
                <a:lnTo>
                  <a:pt x="436" y="822"/>
                </a:lnTo>
                <a:lnTo>
                  <a:pt x="438" y="792"/>
                </a:lnTo>
                <a:lnTo>
                  <a:pt x="443" y="748"/>
                </a:lnTo>
                <a:lnTo>
                  <a:pt x="448" y="702"/>
                </a:lnTo>
                <a:lnTo>
                  <a:pt x="452" y="672"/>
                </a:lnTo>
                <a:lnTo>
                  <a:pt x="452" y="672"/>
                </a:lnTo>
                <a:lnTo>
                  <a:pt x="450" y="653"/>
                </a:lnTo>
                <a:lnTo>
                  <a:pt x="449" y="633"/>
                </a:lnTo>
                <a:lnTo>
                  <a:pt x="447" y="612"/>
                </a:lnTo>
                <a:lnTo>
                  <a:pt x="447" y="612"/>
                </a:lnTo>
                <a:lnTo>
                  <a:pt x="464" y="595"/>
                </a:lnTo>
                <a:lnTo>
                  <a:pt x="475" y="582"/>
                </a:lnTo>
                <a:lnTo>
                  <a:pt x="479" y="576"/>
                </a:lnTo>
                <a:lnTo>
                  <a:pt x="482" y="571"/>
                </a:lnTo>
                <a:lnTo>
                  <a:pt x="482" y="571"/>
                </a:lnTo>
                <a:lnTo>
                  <a:pt x="483" y="561"/>
                </a:lnTo>
                <a:lnTo>
                  <a:pt x="483" y="549"/>
                </a:lnTo>
                <a:lnTo>
                  <a:pt x="483" y="536"/>
                </a:lnTo>
                <a:lnTo>
                  <a:pt x="485" y="526"/>
                </a:lnTo>
                <a:lnTo>
                  <a:pt x="485" y="526"/>
                </a:lnTo>
                <a:lnTo>
                  <a:pt x="493" y="509"/>
                </a:lnTo>
                <a:lnTo>
                  <a:pt x="496" y="500"/>
                </a:lnTo>
                <a:lnTo>
                  <a:pt x="500" y="488"/>
                </a:lnTo>
                <a:lnTo>
                  <a:pt x="500" y="488"/>
                </a:lnTo>
                <a:lnTo>
                  <a:pt x="502" y="476"/>
                </a:lnTo>
                <a:lnTo>
                  <a:pt x="503" y="452"/>
                </a:lnTo>
                <a:lnTo>
                  <a:pt x="506" y="385"/>
                </a:lnTo>
                <a:lnTo>
                  <a:pt x="506" y="350"/>
                </a:lnTo>
                <a:lnTo>
                  <a:pt x="505" y="319"/>
                </a:lnTo>
                <a:lnTo>
                  <a:pt x="503" y="295"/>
                </a:lnTo>
                <a:lnTo>
                  <a:pt x="502" y="287"/>
                </a:lnTo>
                <a:lnTo>
                  <a:pt x="500" y="282"/>
                </a:lnTo>
                <a:lnTo>
                  <a:pt x="500" y="282"/>
                </a:lnTo>
                <a:lnTo>
                  <a:pt x="495" y="275"/>
                </a:lnTo>
                <a:lnTo>
                  <a:pt x="488" y="267"/>
                </a:lnTo>
                <a:lnTo>
                  <a:pt x="470" y="251"/>
                </a:lnTo>
                <a:lnTo>
                  <a:pt x="447" y="232"/>
                </a:lnTo>
                <a:lnTo>
                  <a:pt x="447" y="232"/>
                </a:lnTo>
                <a:lnTo>
                  <a:pt x="448" y="229"/>
                </a:lnTo>
                <a:lnTo>
                  <a:pt x="448" y="225"/>
                </a:lnTo>
                <a:lnTo>
                  <a:pt x="447" y="222"/>
                </a:lnTo>
                <a:lnTo>
                  <a:pt x="447" y="222"/>
                </a:lnTo>
                <a:lnTo>
                  <a:pt x="441" y="219"/>
                </a:lnTo>
                <a:lnTo>
                  <a:pt x="429" y="216"/>
                </a:lnTo>
                <a:lnTo>
                  <a:pt x="410" y="211"/>
                </a:lnTo>
                <a:lnTo>
                  <a:pt x="410" y="211"/>
                </a:lnTo>
                <a:lnTo>
                  <a:pt x="390" y="207"/>
                </a:lnTo>
                <a:lnTo>
                  <a:pt x="390" y="207"/>
                </a:lnTo>
                <a:lnTo>
                  <a:pt x="391" y="206"/>
                </a:lnTo>
                <a:lnTo>
                  <a:pt x="393" y="201"/>
                </a:lnTo>
                <a:lnTo>
                  <a:pt x="393" y="195"/>
                </a:lnTo>
                <a:lnTo>
                  <a:pt x="390" y="188"/>
                </a:lnTo>
                <a:lnTo>
                  <a:pt x="390" y="188"/>
                </a:lnTo>
                <a:lnTo>
                  <a:pt x="383" y="172"/>
                </a:lnTo>
                <a:lnTo>
                  <a:pt x="379" y="165"/>
                </a:lnTo>
                <a:lnTo>
                  <a:pt x="379" y="165"/>
                </a:lnTo>
                <a:lnTo>
                  <a:pt x="375" y="164"/>
                </a:lnTo>
                <a:lnTo>
                  <a:pt x="370" y="163"/>
                </a:lnTo>
                <a:lnTo>
                  <a:pt x="367" y="161"/>
                </a:lnTo>
                <a:lnTo>
                  <a:pt x="357" y="1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C5553BC2-9C49-4CE3-B7D4-278936C6E3F9}"/>
              </a:ext>
            </a:extLst>
          </p:cNvPr>
          <p:cNvSpPr>
            <a:spLocks noEditPoints="1"/>
          </p:cNvSpPr>
          <p:nvPr/>
        </p:nvSpPr>
        <p:spPr bwMode="auto">
          <a:xfrm>
            <a:off x="8469418" y="2743540"/>
            <a:ext cx="565348" cy="1647875"/>
          </a:xfrm>
          <a:custGeom>
            <a:avLst/>
            <a:gdLst>
              <a:gd name="T0" fmla="*/ 114 w 446"/>
              <a:gd name="T1" fmla="*/ 0 h 1300"/>
              <a:gd name="T2" fmla="*/ 63 w 446"/>
              <a:gd name="T3" fmla="*/ 28 h 1300"/>
              <a:gd name="T4" fmla="*/ 17 w 446"/>
              <a:gd name="T5" fmla="*/ 122 h 1300"/>
              <a:gd name="T6" fmla="*/ 6 w 446"/>
              <a:gd name="T7" fmla="*/ 176 h 1300"/>
              <a:gd name="T8" fmla="*/ 17 w 446"/>
              <a:gd name="T9" fmla="*/ 245 h 1300"/>
              <a:gd name="T10" fmla="*/ 15 w 446"/>
              <a:gd name="T11" fmla="*/ 269 h 1300"/>
              <a:gd name="T12" fmla="*/ 3 w 446"/>
              <a:gd name="T13" fmla="*/ 378 h 1300"/>
              <a:gd name="T14" fmla="*/ 17 w 446"/>
              <a:gd name="T15" fmla="*/ 417 h 1300"/>
              <a:gd name="T16" fmla="*/ 31 w 446"/>
              <a:gd name="T17" fmla="*/ 546 h 1300"/>
              <a:gd name="T18" fmla="*/ 41 w 446"/>
              <a:gd name="T19" fmla="*/ 713 h 1300"/>
              <a:gd name="T20" fmla="*/ 27 w 446"/>
              <a:gd name="T21" fmla="*/ 808 h 1300"/>
              <a:gd name="T22" fmla="*/ 26 w 446"/>
              <a:gd name="T23" fmla="*/ 891 h 1300"/>
              <a:gd name="T24" fmla="*/ 27 w 446"/>
              <a:gd name="T25" fmla="*/ 965 h 1300"/>
              <a:gd name="T26" fmla="*/ 28 w 446"/>
              <a:gd name="T27" fmla="*/ 1122 h 1300"/>
              <a:gd name="T28" fmla="*/ 15 w 446"/>
              <a:gd name="T29" fmla="*/ 1206 h 1300"/>
              <a:gd name="T30" fmla="*/ 23 w 446"/>
              <a:gd name="T31" fmla="*/ 1275 h 1300"/>
              <a:gd name="T32" fmla="*/ 38 w 446"/>
              <a:gd name="T33" fmla="*/ 1280 h 1300"/>
              <a:gd name="T34" fmla="*/ 82 w 446"/>
              <a:gd name="T35" fmla="*/ 1298 h 1300"/>
              <a:gd name="T36" fmla="*/ 126 w 446"/>
              <a:gd name="T37" fmla="*/ 1290 h 1300"/>
              <a:gd name="T38" fmla="*/ 105 w 446"/>
              <a:gd name="T39" fmla="*/ 1260 h 1300"/>
              <a:gd name="T40" fmla="*/ 85 w 446"/>
              <a:gd name="T41" fmla="*/ 1170 h 1300"/>
              <a:gd name="T42" fmla="*/ 85 w 446"/>
              <a:gd name="T43" fmla="*/ 1073 h 1300"/>
              <a:gd name="T44" fmla="*/ 150 w 446"/>
              <a:gd name="T45" fmla="*/ 1156 h 1300"/>
              <a:gd name="T46" fmla="*/ 134 w 446"/>
              <a:gd name="T47" fmla="*/ 1209 h 1300"/>
              <a:gd name="T48" fmla="*/ 151 w 446"/>
              <a:gd name="T49" fmla="*/ 1255 h 1300"/>
              <a:gd name="T50" fmla="*/ 195 w 446"/>
              <a:gd name="T51" fmla="*/ 1294 h 1300"/>
              <a:gd name="T52" fmla="*/ 224 w 446"/>
              <a:gd name="T53" fmla="*/ 1283 h 1300"/>
              <a:gd name="T54" fmla="*/ 191 w 446"/>
              <a:gd name="T55" fmla="*/ 1211 h 1300"/>
              <a:gd name="T56" fmla="*/ 213 w 446"/>
              <a:gd name="T57" fmla="*/ 1094 h 1300"/>
              <a:gd name="T58" fmla="*/ 234 w 446"/>
              <a:gd name="T59" fmla="*/ 990 h 1300"/>
              <a:gd name="T60" fmla="*/ 269 w 446"/>
              <a:gd name="T61" fmla="*/ 969 h 1300"/>
              <a:gd name="T62" fmla="*/ 281 w 446"/>
              <a:gd name="T63" fmla="*/ 875 h 1300"/>
              <a:gd name="T64" fmla="*/ 313 w 446"/>
              <a:gd name="T65" fmla="*/ 765 h 1300"/>
              <a:gd name="T66" fmla="*/ 359 w 446"/>
              <a:gd name="T67" fmla="*/ 701 h 1300"/>
              <a:gd name="T68" fmla="*/ 444 w 446"/>
              <a:gd name="T69" fmla="*/ 648 h 1300"/>
              <a:gd name="T70" fmla="*/ 408 w 446"/>
              <a:gd name="T71" fmla="*/ 584 h 1300"/>
              <a:gd name="T72" fmla="*/ 376 w 446"/>
              <a:gd name="T73" fmla="*/ 533 h 1300"/>
              <a:gd name="T74" fmla="*/ 373 w 446"/>
              <a:gd name="T75" fmla="*/ 502 h 1300"/>
              <a:gd name="T76" fmla="*/ 370 w 446"/>
              <a:gd name="T77" fmla="*/ 436 h 1300"/>
              <a:gd name="T78" fmla="*/ 348 w 446"/>
              <a:gd name="T79" fmla="*/ 394 h 1300"/>
              <a:gd name="T80" fmla="*/ 339 w 446"/>
              <a:gd name="T81" fmla="*/ 359 h 1300"/>
              <a:gd name="T82" fmla="*/ 342 w 446"/>
              <a:gd name="T83" fmla="*/ 324 h 1300"/>
              <a:gd name="T84" fmla="*/ 342 w 446"/>
              <a:gd name="T85" fmla="*/ 292 h 1300"/>
              <a:gd name="T86" fmla="*/ 339 w 446"/>
              <a:gd name="T87" fmla="*/ 269 h 1300"/>
              <a:gd name="T88" fmla="*/ 283 w 446"/>
              <a:gd name="T89" fmla="*/ 254 h 1300"/>
              <a:gd name="T90" fmla="*/ 236 w 446"/>
              <a:gd name="T91" fmla="*/ 236 h 1300"/>
              <a:gd name="T92" fmla="*/ 182 w 446"/>
              <a:gd name="T93" fmla="*/ 183 h 1300"/>
              <a:gd name="T94" fmla="*/ 199 w 446"/>
              <a:gd name="T95" fmla="*/ 121 h 1300"/>
              <a:gd name="T96" fmla="*/ 204 w 446"/>
              <a:gd name="T97" fmla="*/ 79 h 1300"/>
              <a:gd name="T98" fmla="*/ 201 w 446"/>
              <a:gd name="T99" fmla="*/ 37 h 1300"/>
              <a:gd name="T100" fmla="*/ 172 w 446"/>
              <a:gd name="T101" fmla="*/ 14 h 1300"/>
              <a:gd name="T102" fmla="*/ 354 w 446"/>
              <a:gd name="T103" fmla="*/ 419 h 1300"/>
              <a:gd name="T104" fmla="*/ 359 w 446"/>
              <a:gd name="T105" fmla="*/ 475 h 1300"/>
              <a:gd name="T106" fmla="*/ 322 w 446"/>
              <a:gd name="T107" fmla="*/ 476 h 1300"/>
              <a:gd name="T108" fmla="*/ 348 w 446"/>
              <a:gd name="T109" fmla="*/ 414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6" h="1300">
                <a:moveTo>
                  <a:pt x="158" y="11"/>
                </a:moveTo>
                <a:lnTo>
                  <a:pt x="158" y="11"/>
                </a:lnTo>
                <a:lnTo>
                  <a:pt x="152" y="9"/>
                </a:lnTo>
                <a:lnTo>
                  <a:pt x="145" y="5"/>
                </a:lnTo>
                <a:lnTo>
                  <a:pt x="136" y="3"/>
                </a:lnTo>
                <a:lnTo>
                  <a:pt x="126" y="2"/>
                </a:lnTo>
                <a:lnTo>
                  <a:pt x="114" y="0"/>
                </a:lnTo>
                <a:lnTo>
                  <a:pt x="101" y="2"/>
                </a:lnTo>
                <a:lnTo>
                  <a:pt x="88" y="5"/>
                </a:lnTo>
                <a:lnTo>
                  <a:pt x="88" y="5"/>
                </a:lnTo>
                <a:lnTo>
                  <a:pt x="81" y="9"/>
                </a:lnTo>
                <a:lnTo>
                  <a:pt x="75" y="15"/>
                </a:lnTo>
                <a:lnTo>
                  <a:pt x="69" y="21"/>
                </a:lnTo>
                <a:lnTo>
                  <a:pt x="63" y="28"/>
                </a:lnTo>
                <a:lnTo>
                  <a:pt x="52" y="46"/>
                </a:lnTo>
                <a:lnTo>
                  <a:pt x="43" y="65"/>
                </a:lnTo>
                <a:lnTo>
                  <a:pt x="34" y="83"/>
                </a:lnTo>
                <a:lnTo>
                  <a:pt x="27" y="101"/>
                </a:lnTo>
                <a:lnTo>
                  <a:pt x="21" y="115"/>
                </a:lnTo>
                <a:lnTo>
                  <a:pt x="17" y="122"/>
                </a:lnTo>
                <a:lnTo>
                  <a:pt x="17" y="122"/>
                </a:lnTo>
                <a:lnTo>
                  <a:pt x="12" y="130"/>
                </a:lnTo>
                <a:lnTo>
                  <a:pt x="6" y="135"/>
                </a:lnTo>
                <a:lnTo>
                  <a:pt x="0" y="140"/>
                </a:lnTo>
                <a:lnTo>
                  <a:pt x="12" y="140"/>
                </a:lnTo>
                <a:lnTo>
                  <a:pt x="12" y="140"/>
                </a:lnTo>
                <a:lnTo>
                  <a:pt x="10" y="151"/>
                </a:lnTo>
                <a:lnTo>
                  <a:pt x="6" y="176"/>
                </a:lnTo>
                <a:lnTo>
                  <a:pt x="4" y="204"/>
                </a:lnTo>
                <a:lnTo>
                  <a:pt x="4" y="216"/>
                </a:lnTo>
                <a:lnTo>
                  <a:pt x="6" y="224"/>
                </a:lnTo>
                <a:lnTo>
                  <a:pt x="6" y="224"/>
                </a:lnTo>
                <a:lnTo>
                  <a:pt x="10" y="235"/>
                </a:lnTo>
                <a:lnTo>
                  <a:pt x="15" y="241"/>
                </a:lnTo>
                <a:lnTo>
                  <a:pt x="17" y="245"/>
                </a:lnTo>
                <a:lnTo>
                  <a:pt x="17" y="245"/>
                </a:lnTo>
                <a:lnTo>
                  <a:pt x="18" y="246"/>
                </a:lnTo>
                <a:lnTo>
                  <a:pt x="20" y="249"/>
                </a:lnTo>
                <a:lnTo>
                  <a:pt x="20" y="252"/>
                </a:lnTo>
                <a:lnTo>
                  <a:pt x="20" y="257"/>
                </a:lnTo>
                <a:lnTo>
                  <a:pt x="17" y="262"/>
                </a:lnTo>
                <a:lnTo>
                  <a:pt x="15" y="269"/>
                </a:lnTo>
                <a:lnTo>
                  <a:pt x="15" y="269"/>
                </a:lnTo>
                <a:lnTo>
                  <a:pt x="11" y="278"/>
                </a:lnTo>
                <a:lnTo>
                  <a:pt x="9" y="293"/>
                </a:lnTo>
                <a:lnTo>
                  <a:pt x="6" y="310"/>
                </a:lnTo>
                <a:lnTo>
                  <a:pt x="4" y="329"/>
                </a:lnTo>
                <a:lnTo>
                  <a:pt x="2" y="364"/>
                </a:lnTo>
                <a:lnTo>
                  <a:pt x="3" y="378"/>
                </a:lnTo>
                <a:lnTo>
                  <a:pt x="3" y="388"/>
                </a:lnTo>
                <a:lnTo>
                  <a:pt x="3" y="388"/>
                </a:lnTo>
                <a:lnTo>
                  <a:pt x="5" y="395"/>
                </a:lnTo>
                <a:lnTo>
                  <a:pt x="6" y="401"/>
                </a:lnTo>
                <a:lnTo>
                  <a:pt x="11" y="410"/>
                </a:lnTo>
                <a:lnTo>
                  <a:pt x="16" y="416"/>
                </a:lnTo>
                <a:lnTo>
                  <a:pt x="17" y="417"/>
                </a:lnTo>
                <a:lnTo>
                  <a:pt x="17" y="417"/>
                </a:lnTo>
                <a:lnTo>
                  <a:pt x="18" y="436"/>
                </a:lnTo>
                <a:lnTo>
                  <a:pt x="21" y="478"/>
                </a:lnTo>
                <a:lnTo>
                  <a:pt x="23" y="501"/>
                </a:lnTo>
                <a:lnTo>
                  <a:pt x="26" y="523"/>
                </a:lnTo>
                <a:lnTo>
                  <a:pt x="28" y="540"/>
                </a:lnTo>
                <a:lnTo>
                  <a:pt x="31" y="546"/>
                </a:lnTo>
                <a:lnTo>
                  <a:pt x="33" y="549"/>
                </a:lnTo>
                <a:lnTo>
                  <a:pt x="33" y="549"/>
                </a:lnTo>
                <a:lnTo>
                  <a:pt x="44" y="561"/>
                </a:lnTo>
                <a:lnTo>
                  <a:pt x="47" y="564"/>
                </a:lnTo>
                <a:lnTo>
                  <a:pt x="47" y="564"/>
                </a:lnTo>
                <a:lnTo>
                  <a:pt x="44" y="649"/>
                </a:lnTo>
                <a:lnTo>
                  <a:pt x="41" y="713"/>
                </a:lnTo>
                <a:lnTo>
                  <a:pt x="38" y="756"/>
                </a:lnTo>
                <a:lnTo>
                  <a:pt x="38" y="756"/>
                </a:lnTo>
                <a:lnTo>
                  <a:pt x="34" y="775"/>
                </a:lnTo>
                <a:lnTo>
                  <a:pt x="29" y="792"/>
                </a:lnTo>
                <a:lnTo>
                  <a:pt x="27" y="803"/>
                </a:lnTo>
                <a:lnTo>
                  <a:pt x="26" y="807"/>
                </a:lnTo>
                <a:lnTo>
                  <a:pt x="27" y="808"/>
                </a:lnTo>
                <a:lnTo>
                  <a:pt x="27" y="808"/>
                </a:lnTo>
                <a:lnTo>
                  <a:pt x="29" y="809"/>
                </a:lnTo>
                <a:lnTo>
                  <a:pt x="33" y="809"/>
                </a:lnTo>
                <a:lnTo>
                  <a:pt x="38" y="808"/>
                </a:lnTo>
                <a:lnTo>
                  <a:pt x="38" y="808"/>
                </a:lnTo>
                <a:lnTo>
                  <a:pt x="31" y="855"/>
                </a:lnTo>
                <a:lnTo>
                  <a:pt x="26" y="891"/>
                </a:lnTo>
                <a:lnTo>
                  <a:pt x="24" y="905"/>
                </a:lnTo>
                <a:lnTo>
                  <a:pt x="23" y="916"/>
                </a:lnTo>
                <a:lnTo>
                  <a:pt x="23" y="916"/>
                </a:lnTo>
                <a:lnTo>
                  <a:pt x="23" y="933"/>
                </a:lnTo>
                <a:lnTo>
                  <a:pt x="22" y="949"/>
                </a:lnTo>
                <a:lnTo>
                  <a:pt x="21" y="965"/>
                </a:lnTo>
                <a:lnTo>
                  <a:pt x="27" y="965"/>
                </a:lnTo>
                <a:lnTo>
                  <a:pt x="27" y="965"/>
                </a:lnTo>
                <a:lnTo>
                  <a:pt x="22" y="997"/>
                </a:lnTo>
                <a:lnTo>
                  <a:pt x="21" y="1024"/>
                </a:lnTo>
                <a:lnTo>
                  <a:pt x="20" y="1038"/>
                </a:lnTo>
                <a:lnTo>
                  <a:pt x="21" y="1051"/>
                </a:lnTo>
                <a:lnTo>
                  <a:pt x="21" y="1051"/>
                </a:lnTo>
                <a:lnTo>
                  <a:pt x="28" y="1122"/>
                </a:lnTo>
                <a:lnTo>
                  <a:pt x="32" y="1157"/>
                </a:lnTo>
                <a:lnTo>
                  <a:pt x="33" y="1176"/>
                </a:lnTo>
                <a:lnTo>
                  <a:pt x="33" y="1176"/>
                </a:lnTo>
                <a:lnTo>
                  <a:pt x="32" y="1180"/>
                </a:lnTo>
                <a:lnTo>
                  <a:pt x="29" y="1186"/>
                </a:lnTo>
                <a:lnTo>
                  <a:pt x="22" y="1197"/>
                </a:lnTo>
                <a:lnTo>
                  <a:pt x="15" y="1206"/>
                </a:lnTo>
                <a:lnTo>
                  <a:pt x="12" y="1211"/>
                </a:lnTo>
                <a:lnTo>
                  <a:pt x="12" y="1215"/>
                </a:lnTo>
                <a:lnTo>
                  <a:pt x="12" y="1215"/>
                </a:lnTo>
                <a:lnTo>
                  <a:pt x="14" y="1222"/>
                </a:lnTo>
                <a:lnTo>
                  <a:pt x="17" y="1234"/>
                </a:lnTo>
                <a:lnTo>
                  <a:pt x="23" y="1249"/>
                </a:lnTo>
                <a:lnTo>
                  <a:pt x="23" y="1275"/>
                </a:lnTo>
                <a:lnTo>
                  <a:pt x="23" y="1275"/>
                </a:lnTo>
                <a:lnTo>
                  <a:pt x="33" y="1278"/>
                </a:lnTo>
                <a:lnTo>
                  <a:pt x="33" y="1278"/>
                </a:lnTo>
                <a:lnTo>
                  <a:pt x="37" y="1278"/>
                </a:lnTo>
                <a:lnTo>
                  <a:pt x="38" y="1278"/>
                </a:lnTo>
                <a:lnTo>
                  <a:pt x="38" y="1278"/>
                </a:lnTo>
                <a:lnTo>
                  <a:pt x="38" y="1280"/>
                </a:lnTo>
                <a:lnTo>
                  <a:pt x="39" y="1282"/>
                </a:lnTo>
                <a:lnTo>
                  <a:pt x="41" y="1286"/>
                </a:lnTo>
                <a:lnTo>
                  <a:pt x="47" y="1290"/>
                </a:lnTo>
                <a:lnTo>
                  <a:pt x="47" y="1290"/>
                </a:lnTo>
                <a:lnTo>
                  <a:pt x="52" y="1292"/>
                </a:lnTo>
                <a:lnTo>
                  <a:pt x="61" y="1294"/>
                </a:lnTo>
                <a:lnTo>
                  <a:pt x="82" y="1298"/>
                </a:lnTo>
                <a:lnTo>
                  <a:pt x="104" y="1300"/>
                </a:lnTo>
                <a:lnTo>
                  <a:pt x="112" y="1300"/>
                </a:lnTo>
                <a:lnTo>
                  <a:pt x="117" y="1299"/>
                </a:lnTo>
                <a:lnTo>
                  <a:pt x="117" y="1299"/>
                </a:lnTo>
                <a:lnTo>
                  <a:pt x="123" y="1295"/>
                </a:lnTo>
                <a:lnTo>
                  <a:pt x="126" y="1293"/>
                </a:lnTo>
                <a:lnTo>
                  <a:pt x="126" y="1290"/>
                </a:lnTo>
                <a:lnTo>
                  <a:pt x="126" y="1289"/>
                </a:lnTo>
                <a:lnTo>
                  <a:pt x="123" y="1284"/>
                </a:lnTo>
                <a:lnTo>
                  <a:pt x="123" y="1284"/>
                </a:lnTo>
                <a:lnTo>
                  <a:pt x="112" y="1272"/>
                </a:lnTo>
                <a:lnTo>
                  <a:pt x="108" y="1266"/>
                </a:lnTo>
                <a:lnTo>
                  <a:pt x="105" y="1260"/>
                </a:lnTo>
                <a:lnTo>
                  <a:pt x="105" y="1260"/>
                </a:lnTo>
                <a:lnTo>
                  <a:pt x="103" y="1240"/>
                </a:lnTo>
                <a:lnTo>
                  <a:pt x="100" y="1228"/>
                </a:lnTo>
                <a:lnTo>
                  <a:pt x="97" y="1219"/>
                </a:lnTo>
                <a:lnTo>
                  <a:pt x="97" y="1219"/>
                </a:lnTo>
                <a:lnTo>
                  <a:pt x="94" y="1213"/>
                </a:lnTo>
                <a:lnTo>
                  <a:pt x="92" y="1203"/>
                </a:lnTo>
                <a:lnTo>
                  <a:pt x="85" y="1170"/>
                </a:lnTo>
                <a:lnTo>
                  <a:pt x="82" y="1151"/>
                </a:lnTo>
                <a:lnTo>
                  <a:pt x="80" y="1133"/>
                </a:lnTo>
                <a:lnTo>
                  <a:pt x="79" y="1116"/>
                </a:lnTo>
                <a:lnTo>
                  <a:pt x="79" y="1103"/>
                </a:lnTo>
                <a:lnTo>
                  <a:pt x="79" y="1103"/>
                </a:lnTo>
                <a:lnTo>
                  <a:pt x="81" y="1089"/>
                </a:lnTo>
                <a:lnTo>
                  <a:pt x="85" y="1073"/>
                </a:lnTo>
                <a:lnTo>
                  <a:pt x="95" y="1034"/>
                </a:lnTo>
                <a:lnTo>
                  <a:pt x="109" y="986"/>
                </a:lnTo>
                <a:lnTo>
                  <a:pt x="154" y="986"/>
                </a:lnTo>
                <a:lnTo>
                  <a:pt x="154" y="986"/>
                </a:lnTo>
                <a:lnTo>
                  <a:pt x="153" y="1065"/>
                </a:lnTo>
                <a:lnTo>
                  <a:pt x="151" y="1123"/>
                </a:lnTo>
                <a:lnTo>
                  <a:pt x="150" y="1156"/>
                </a:lnTo>
                <a:lnTo>
                  <a:pt x="150" y="1156"/>
                </a:lnTo>
                <a:lnTo>
                  <a:pt x="145" y="1174"/>
                </a:lnTo>
                <a:lnTo>
                  <a:pt x="140" y="1188"/>
                </a:lnTo>
                <a:lnTo>
                  <a:pt x="140" y="1188"/>
                </a:lnTo>
                <a:lnTo>
                  <a:pt x="136" y="1198"/>
                </a:lnTo>
                <a:lnTo>
                  <a:pt x="134" y="1209"/>
                </a:lnTo>
                <a:lnTo>
                  <a:pt x="134" y="1209"/>
                </a:lnTo>
                <a:lnTo>
                  <a:pt x="134" y="1216"/>
                </a:lnTo>
                <a:lnTo>
                  <a:pt x="135" y="1224"/>
                </a:lnTo>
                <a:lnTo>
                  <a:pt x="138" y="1231"/>
                </a:lnTo>
                <a:lnTo>
                  <a:pt x="140" y="1237"/>
                </a:lnTo>
                <a:lnTo>
                  <a:pt x="140" y="1237"/>
                </a:lnTo>
                <a:lnTo>
                  <a:pt x="145" y="1245"/>
                </a:lnTo>
                <a:lnTo>
                  <a:pt x="151" y="1255"/>
                </a:lnTo>
                <a:lnTo>
                  <a:pt x="160" y="1278"/>
                </a:lnTo>
                <a:lnTo>
                  <a:pt x="160" y="1278"/>
                </a:lnTo>
                <a:lnTo>
                  <a:pt x="164" y="1283"/>
                </a:lnTo>
                <a:lnTo>
                  <a:pt x="170" y="1287"/>
                </a:lnTo>
                <a:lnTo>
                  <a:pt x="177" y="1289"/>
                </a:lnTo>
                <a:lnTo>
                  <a:pt x="186" y="1292"/>
                </a:lnTo>
                <a:lnTo>
                  <a:pt x="195" y="1294"/>
                </a:lnTo>
                <a:lnTo>
                  <a:pt x="204" y="1294"/>
                </a:lnTo>
                <a:lnTo>
                  <a:pt x="211" y="1294"/>
                </a:lnTo>
                <a:lnTo>
                  <a:pt x="216" y="1293"/>
                </a:lnTo>
                <a:lnTo>
                  <a:pt x="216" y="1293"/>
                </a:lnTo>
                <a:lnTo>
                  <a:pt x="221" y="1290"/>
                </a:lnTo>
                <a:lnTo>
                  <a:pt x="222" y="1287"/>
                </a:lnTo>
                <a:lnTo>
                  <a:pt x="224" y="1283"/>
                </a:lnTo>
                <a:lnTo>
                  <a:pt x="224" y="1280"/>
                </a:lnTo>
                <a:lnTo>
                  <a:pt x="223" y="1271"/>
                </a:lnTo>
                <a:lnTo>
                  <a:pt x="219" y="1264"/>
                </a:lnTo>
                <a:lnTo>
                  <a:pt x="219" y="1264"/>
                </a:lnTo>
                <a:lnTo>
                  <a:pt x="212" y="1252"/>
                </a:lnTo>
                <a:lnTo>
                  <a:pt x="201" y="1233"/>
                </a:lnTo>
                <a:lnTo>
                  <a:pt x="191" y="1211"/>
                </a:lnTo>
                <a:lnTo>
                  <a:pt x="188" y="1203"/>
                </a:lnTo>
                <a:lnTo>
                  <a:pt x="187" y="1197"/>
                </a:lnTo>
                <a:lnTo>
                  <a:pt x="187" y="1197"/>
                </a:lnTo>
                <a:lnTo>
                  <a:pt x="191" y="1177"/>
                </a:lnTo>
                <a:lnTo>
                  <a:pt x="199" y="1147"/>
                </a:lnTo>
                <a:lnTo>
                  <a:pt x="207" y="1116"/>
                </a:lnTo>
                <a:lnTo>
                  <a:pt x="213" y="1094"/>
                </a:lnTo>
                <a:lnTo>
                  <a:pt x="213" y="1094"/>
                </a:lnTo>
                <a:lnTo>
                  <a:pt x="218" y="1077"/>
                </a:lnTo>
                <a:lnTo>
                  <a:pt x="223" y="1055"/>
                </a:lnTo>
                <a:lnTo>
                  <a:pt x="231" y="1016"/>
                </a:lnTo>
                <a:lnTo>
                  <a:pt x="231" y="1016"/>
                </a:lnTo>
                <a:lnTo>
                  <a:pt x="233" y="1003"/>
                </a:lnTo>
                <a:lnTo>
                  <a:pt x="234" y="990"/>
                </a:lnTo>
                <a:lnTo>
                  <a:pt x="234" y="975"/>
                </a:lnTo>
                <a:lnTo>
                  <a:pt x="234" y="975"/>
                </a:lnTo>
                <a:lnTo>
                  <a:pt x="248" y="975"/>
                </a:lnTo>
                <a:lnTo>
                  <a:pt x="259" y="973"/>
                </a:lnTo>
                <a:lnTo>
                  <a:pt x="265" y="972"/>
                </a:lnTo>
                <a:lnTo>
                  <a:pt x="269" y="969"/>
                </a:lnTo>
                <a:lnTo>
                  <a:pt x="269" y="969"/>
                </a:lnTo>
                <a:lnTo>
                  <a:pt x="271" y="967"/>
                </a:lnTo>
                <a:lnTo>
                  <a:pt x="272" y="963"/>
                </a:lnTo>
                <a:lnTo>
                  <a:pt x="275" y="951"/>
                </a:lnTo>
                <a:lnTo>
                  <a:pt x="277" y="937"/>
                </a:lnTo>
                <a:lnTo>
                  <a:pt x="278" y="920"/>
                </a:lnTo>
                <a:lnTo>
                  <a:pt x="280" y="888"/>
                </a:lnTo>
                <a:lnTo>
                  <a:pt x="281" y="875"/>
                </a:lnTo>
                <a:lnTo>
                  <a:pt x="293" y="771"/>
                </a:lnTo>
                <a:lnTo>
                  <a:pt x="293" y="771"/>
                </a:lnTo>
                <a:lnTo>
                  <a:pt x="302" y="769"/>
                </a:lnTo>
                <a:lnTo>
                  <a:pt x="310" y="767"/>
                </a:lnTo>
                <a:lnTo>
                  <a:pt x="312" y="766"/>
                </a:lnTo>
                <a:lnTo>
                  <a:pt x="313" y="765"/>
                </a:lnTo>
                <a:lnTo>
                  <a:pt x="313" y="765"/>
                </a:lnTo>
                <a:lnTo>
                  <a:pt x="314" y="732"/>
                </a:lnTo>
                <a:lnTo>
                  <a:pt x="316" y="703"/>
                </a:lnTo>
                <a:lnTo>
                  <a:pt x="316" y="703"/>
                </a:lnTo>
                <a:lnTo>
                  <a:pt x="320" y="703"/>
                </a:lnTo>
                <a:lnTo>
                  <a:pt x="333" y="704"/>
                </a:lnTo>
                <a:lnTo>
                  <a:pt x="349" y="702"/>
                </a:lnTo>
                <a:lnTo>
                  <a:pt x="359" y="701"/>
                </a:lnTo>
                <a:lnTo>
                  <a:pt x="369" y="697"/>
                </a:lnTo>
                <a:lnTo>
                  <a:pt x="369" y="697"/>
                </a:lnTo>
                <a:lnTo>
                  <a:pt x="378" y="692"/>
                </a:lnTo>
                <a:lnTo>
                  <a:pt x="389" y="686"/>
                </a:lnTo>
                <a:lnTo>
                  <a:pt x="412" y="672"/>
                </a:lnTo>
                <a:lnTo>
                  <a:pt x="431" y="659"/>
                </a:lnTo>
                <a:lnTo>
                  <a:pt x="444" y="648"/>
                </a:lnTo>
                <a:lnTo>
                  <a:pt x="444" y="648"/>
                </a:lnTo>
                <a:lnTo>
                  <a:pt x="446" y="645"/>
                </a:lnTo>
                <a:lnTo>
                  <a:pt x="446" y="642"/>
                </a:lnTo>
                <a:lnTo>
                  <a:pt x="442" y="633"/>
                </a:lnTo>
                <a:lnTo>
                  <a:pt x="436" y="623"/>
                </a:lnTo>
                <a:lnTo>
                  <a:pt x="428" y="609"/>
                </a:lnTo>
                <a:lnTo>
                  <a:pt x="408" y="584"/>
                </a:lnTo>
                <a:lnTo>
                  <a:pt x="391" y="564"/>
                </a:lnTo>
                <a:lnTo>
                  <a:pt x="391" y="564"/>
                </a:lnTo>
                <a:lnTo>
                  <a:pt x="382" y="550"/>
                </a:lnTo>
                <a:lnTo>
                  <a:pt x="377" y="541"/>
                </a:lnTo>
                <a:lnTo>
                  <a:pt x="375" y="533"/>
                </a:lnTo>
                <a:lnTo>
                  <a:pt x="375" y="533"/>
                </a:lnTo>
                <a:lnTo>
                  <a:pt x="376" y="533"/>
                </a:lnTo>
                <a:lnTo>
                  <a:pt x="379" y="530"/>
                </a:lnTo>
                <a:lnTo>
                  <a:pt x="383" y="525"/>
                </a:lnTo>
                <a:lnTo>
                  <a:pt x="383" y="523"/>
                </a:lnTo>
                <a:lnTo>
                  <a:pt x="383" y="519"/>
                </a:lnTo>
                <a:lnTo>
                  <a:pt x="383" y="519"/>
                </a:lnTo>
                <a:lnTo>
                  <a:pt x="379" y="512"/>
                </a:lnTo>
                <a:lnTo>
                  <a:pt x="373" y="502"/>
                </a:lnTo>
                <a:lnTo>
                  <a:pt x="365" y="493"/>
                </a:lnTo>
                <a:lnTo>
                  <a:pt x="365" y="493"/>
                </a:lnTo>
                <a:lnTo>
                  <a:pt x="369" y="481"/>
                </a:lnTo>
                <a:lnTo>
                  <a:pt x="370" y="467"/>
                </a:lnTo>
                <a:lnTo>
                  <a:pt x="371" y="452"/>
                </a:lnTo>
                <a:lnTo>
                  <a:pt x="371" y="452"/>
                </a:lnTo>
                <a:lnTo>
                  <a:pt x="370" y="436"/>
                </a:lnTo>
                <a:lnTo>
                  <a:pt x="367" y="422"/>
                </a:lnTo>
                <a:lnTo>
                  <a:pt x="364" y="411"/>
                </a:lnTo>
                <a:lnTo>
                  <a:pt x="359" y="402"/>
                </a:lnTo>
                <a:lnTo>
                  <a:pt x="359" y="402"/>
                </a:lnTo>
                <a:lnTo>
                  <a:pt x="355" y="398"/>
                </a:lnTo>
                <a:lnTo>
                  <a:pt x="352" y="395"/>
                </a:lnTo>
                <a:lnTo>
                  <a:pt x="348" y="394"/>
                </a:lnTo>
                <a:lnTo>
                  <a:pt x="348" y="394"/>
                </a:lnTo>
                <a:lnTo>
                  <a:pt x="347" y="385"/>
                </a:lnTo>
                <a:lnTo>
                  <a:pt x="346" y="377"/>
                </a:lnTo>
                <a:lnTo>
                  <a:pt x="345" y="371"/>
                </a:lnTo>
                <a:lnTo>
                  <a:pt x="345" y="371"/>
                </a:lnTo>
                <a:lnTo>
                  <a:pt x="342" y="365"/>
                </a:lnTo>
                <a:lnTo>
                  <a:pt x="339" y="359"/>
                </a:lnTo>
                <a:lnTo>
                  <a:pt x="334" y="353"/>
                </a:lnTo>
                <a:lnTo>
                  <a:pt x="328" y="339"/>
                </a:lnTo>
                <a:lnTo>
                  <a:pt x="328" y="339"/>
                </a:lnTo>
                <a:lnTo>
                  <a:pt x="334" y="333"/>
                </a:lnTo>
                <a:lnTo>
                  <a:pt x="339" y="328"/>
                </a:lnTo>
                <a:lnTo>
                  <a:pt x="342" y="324"/>
                </a:lnTo>
                <a:lnTo>
                  <a:pt x="342" y="324"/>
                </a:lnTo>
                <a:lnTo>
                  <a:pt x="343" y="318"/>
                </a:lnTo>
                <a:lnTo>
                  <a:pt x="345" y="310"/>
                </a:lnTo>
                <a:lnTo>
                  <a:pt x="346" y="302"/>
                </a:lnTo>
                <a:lnTo>
                  <a:pt x="345" y="298"/>
                </a:lnTo>
                <a:lnTo>
                  <a:pt x="345" y="298"/>
                </a:lnTo>
                <a:lnTo>
                  <a:pt x="342" y="294"/>
                </a:lnTo>
                <a:lnTo>
                  <a:pt x="342" y="292"/>
                </a:lnTo>
                <a:lnTo>
                  <a:pt x="336" y="292"/>
                </a:lnTo>
                <a:lnTo>
                  <a:pt x="336" y="292"/>
                </a:lnTo>
                <a:lnTo>
                  <a:pt x="340" y="284"/>
                </a:lnTo>
                <a:lnTo>
                  <a:pt x="341" y="278"/>
                </a:lnTo>
                <a:lnTo>
                  <a:pt x="342" y="275"/>
                </a:lnTo>
                <a:lnTo>
                  <a:pt x="342" y="275"/>
                </a:lnTo>
                <a:lnTo>
                  <a:pt x="339" y="269"/>
                </a:lnTo>
                <a:lnTo>
                  <a:pt x="336" y="265"/>
                </a:lnTo>
                <a:lnTo>
                  <a:pt x="330" y="263"/>
                </a:lnTo>
                <a:lnTo>
                  <a:pt x="348" y="207"/>
                </a:lnTo>
                <a:lnTo>
                  <a:pt x="342" y="201"/>
                </a:lnTo>
                <a:lnTo>
                  <a:pt x="310" y="201"/>
                </a:lnTo>
                <a:lnTo>
                  <a:pt x="283" y="254"/>
                </a:lnTo>
                <a:lnTo>
                  <a:pt x="283" y="254"/>
                </a:lnTo>
                <a:lnTo>
                  <a:pt x="274" y="247"/>
                </a:lnTo>
                <a:lnTo>
                  <a:pt x="264" y="242"/>
                </a:lnTo>
                <a:lnTo>
                  <a:pt x="257" y="239"/>
                </a:lnTo>
                <a:lnTo>
                  <a:pt x="257" y="239"/>
                </a:lnTo>
                <a:lnTo>
                  <a:pt x="252" y="237"/>
                </a:lnTo>
                <a:lnTo>
                  <a:pt x="247" y="237"/>
                </a:lnTo>
                <a:lnTo>
                  <a:pt x="236" y="236"/>
                </a:lnTo>
                <a:lnTo>
                  <a:pt x="236" y="236"/>
                </a:lnTo>
                <a:lnTo>
                  <a:pt x="211" y="230"/>
                </a:lnTo>
                <a:lnTo>
                  <a:pt x="179" y="218"/>
                </a:lnTo>
                <a:lnTo>
                  <a:pt x="175" y="198"/>
                </a:lnTo>
                <a:lnTo>
                  <a:pt x="175" y="189"/>
                </a:lnTo>
                <a:lnTo>
                  <a:pt x="175" y="189"/>
                </a:lnTo>
                <a:lnTo>
                  <a:pt x="182" y="183"/>
                </a:lnTo>
                <a:lnTo>
                  <a:pt x="187" y="177"/>
                </a:lnTo>
                <a:lnTo>
                  <a:pt x="191" y="172"/>
                </a:lnTo>
                <a:lnTo>
                  <a:pt x="191" y="172"/>
                </a:lnTo>
                <a:lnTo>
                  <a:pt x="193" y="153"/>
                </a:lnTo>
                <a:lnTo>
                  <a:pt x="195" y="138"/>
                </a:lnTo>
                <a:lnTo>
                  <a:pt x="195" y="138"/>
                </a:lnTo>
                <a:lnTo>
                  <a:pt x="199" y="121"/>
                </a:lnTo>
                <a:lnTo>
                  <a:pt x="201" y="111"/>
                </a:lnTo>
                <a:lnTo>
                  <a:pt x="201" y="105"/>
                </a:lnTo>
                <a:lnTo>
                  <a:pt x="201" y="105"/>
                </a:lnTo>
                <a:lnTo>
                  <a:pt x="201" y="92"/>
                </a:lnTo>
                <a:lnTo>
                  <a:pt x="201" y="81"/>
                </a:lnTo>
                <a:lnTo>
                  <a:pt x="201" y="81"/>
                </a:lnTo>
                <a:lnTo>
                  <a:pt x="204" y="79"/>
                </a:lnTo>
                <a:lnTo>
                  <a:pt x="206" y="70"/>
                </a:lnTo>
                <a:lnTo>
                  <a:pt x="207" y="65"/>
                </a:lnTo>
                <a:lnTo>
                  <a:pt x="207" y="58"/>
                </a:lnTo>
                <a:lnTo>
                  <a:pt x="206" y="51"/>
                </a:lnTo>
                <a:lnTo>
                  <a:pt x="205" y="44"/>
                </a:lnTo>
                <a:lnTo>
                  <a:pt x="205" y="44"/>
                </a:lnTo>
                <a:lnTo>
                  <a:pt x="201" y="37"/>
                </a:lnTo>
                <a:lnTo>
                  <a:pt x="199" y="30"/>
                </a:lnTo>
                <a:lnTo>
                  <a:pt x="195" y="26"/>
                </a:lnTo>
                <a:lnTo>
                  <a:pt x="192" y="23"/>
                </a:lnTo>
                <a:lnTo>
                  <a:pt x="185" y="18"/>
                </a:lnTo>
                <a:lnTo>
                  <a:pt x="179" y="16"/>
                </a:lnTo>
                <a:lnTo>
                  <a:pt x="179" y="16"/>
                </a:lnTo>
                <a:lnTo>
                  <a:pt x="172" y="14"/>
                </a:lnTo>
                <a:lnTo>
                  <a:pt x="166" y="12"/>
                </a:lnTo>
                <a:lnTo>
                  <a:pt x="158" y="11"/>
                </a:lnTo>
                <a:lnTo>
                  <a:pt x="158" y="11"/>
                </a:lnTo>
                <a:close/>
                <a:moveTo>
                  <a:pt x="348" y="414"/>
                </a:moveTo>
                <a:lnTo>
                  <a:pt x="348" y="414"/>
                </a:lnTo>
                <a:lnTo>
                  <a:pt x="349" y="416"/>
                </a:lnTo>
                <a:lnTo>
                  <a:pt x="354" y="419"/>
                </a:lnTo>
                <a:lnTo>
                  <a:pt x="355" y="423"/>
                </a:lnTo>
                <a:lnTo>
                  <a:pt x="358" y="426"/>
                </a:lnTo>
                <a:lnTo>
                  <a:pt x="359" y="431"/>
                </a:lnTo>
                <a:lnTo>
                  <a:pt x="359" y="437"/>
                </a:lnTo>
                <a:lnTo>
                  <a:pt x="359" y="437"/>
                </a:lnTo>
                <a:lnTo>
                  <a:pt x="360" y="464"/>
                </a:lnTo>
                <a:lnTo>
                  <a:pt x="359" y="475"/>
                </a:lnTo>
                <a:lnTo>
                  <a:pt x="358" y="478"/>
                </a:lnTo>
                <a:lnTo>
                  <a:pt x="357" y="482"/>
                </a:lnTo>
                <a:lnTo>
                  <a:pt x="357" y="482"/>
                </a:lnTo>
                <a:lnTo>
                  <a:pt x="345" y="499"/>
                </a:lnTo>
                <a:lnTo>
                  <a:pt x="336" y="502"/>
                </a:lnTo>
                <a:lnTo>
                  <a:pt x="322" y="476"/>
                </a:lnTo>
                <a:lnTo>
                  <a:pt x="322" y="476"/>
                </a:lnTo>
                <a:lnTo>
                  <a:pt x="330" y="460"/>
                </a:lnTo>
                <a:lnTo>
                  <a:pt x="342" y="437"/>
                </a:lnTo>
                <a:lnTo>
                  <a:pt x="342" y="437"/>
                </a:lnTo>
                <a:lnTo>
                  <a:pt x="345" y="431"/>
                </a:lnTo>
                <a:lnTo>
                  <a:pt x="346" y="423"/>
                </a:lnTo>
                <a:lnTo>
                  <a:pt x="348" y="414"/>
                </a:lnTo>
                <a:lnTo>
                  <a:pt x="348" y="4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F90421DF-0829-4DEF-9FDE-3405F13EA69C}"/>
              </a:ext>
            </a:extLst>
          </p:cNvPr>
          <p:cNvSpPr>
            <a:spLocks noEditPoints="1"/>
          </p:cNvSpPr>
          <p:nvPr/>
        </p:nvSpPr>
        <p:spPr bwMode="auto">
          <a:xfrm>
            <a:off x="994963" y="4663147"/>
            <a:ext cx="413161" cy="1637513"/>
          </a:xfrm>
          <a:custGeom>
            <a:avLst/>
            <a:gdLst>
              <a:gd name="T0" fmla="*/ 3 w 355"/>
              <a:gd name="T1" fmla="*/ 384 h 1407"/>
              <a:gd name="T2" fmla="*/ 6 w 355"/>
              <a:gd name="T3" fmla="*/ 424 h 1407"/>
              <a:gd name="T4" fmla="*/ 22 w 355"/>
              <a:gd name="T5" fmla="*/ 456 h 1407"/>
              <a:gd name="T6" fmla="*/ 38 w 355"/>
              <a:gd name="T7" fmla="*/ 488 h 1407"/>
              <a:gd name="T8" fmla="*/ 33 w 355"/>
              <a:gd name="T9" fmla="*/ 529 h 1407"/>
              <a:gd name="T10" fmla="*/ 54 w 355"/>
              <a:gd name="T11" fmla="*/ 569 h 1407"/>
              <a:gd name="T12" fmla="*/ 89 w 355"/>
              <a:gd name="T13" fmla="*/ 670 h 1407"/>
              <a:gd name="T14" fmla="*/ 85 w 355"/>
              <a:gd name="T15" fmla="*/ 756 h 1407"/>
              <a:gd name="T16" fmla="*/ 102 w 355"/>
              <a:gd name="T17" fmla="*/ 762 h 1407"/>
              <a:gd name="T18" fmla="*/ 98 w 355"/>
              <a:gd name="T19" fmla="*/ 1122 h 1407"/>
              <a:gd name="T20" fmla="*/ 118 w 355"/>
              <a:gd name="T21" fmla="*/ 1308 h 1407"/>
              <a:gd name="T22" fmla="*/ 91 w 355"/>
              <a:gd name="T23" fmla="*/ 1319 h 1407"/>
              <a:gd name="T24" fmla="*/ 70 w 355"/>
              <a:gd name="T25" fmla="*/ 1353 h 1407"/>
              <a:gd name="T26" fmla="*/ 35 w 355"/>
              <a:gd name="T27" fmla="*/ 1368 h 1407"/>
              <a:gd name="T28" fmla="*/ 31 w 355"/>
              <a:gd name="T29" fmla="*/ 1394 h 1407"/>
              <a:gd name="T30" fmla="*/ 115 w 355"/>
              <a:gd name="T31" fmla="*/ 1406 h 1407"/>
              <a:gd name="T32" fmla="*/ 166 w 355"/>
              <a:gd name="T33" fmla="*/ 1406 h 1407"/>
              <a:gd name="T34" fmla="*/ 198 w 355"/>
              <a:gd name="T35" fmla="*/ 1398 h 1407"/>
              <a:gd name="T36" fmla="*/ 313 w 355"/>
              <a:gd name="T37" fmla="*/ 1366 h 1407"/>
              <a:gd name="T38" fmla="*/ 311 w 355"/>
              <a:gd name="T39" fmla="*/ 1314 h 1407"/>
              <a:gd name="T40" fmla="*/ 318 w 355"/>
              <a:gd name="T41" fmla="*/ 1270 h 1407"/>
              <a:gd name="T42" fmla="*/ 316 w 355"/>
              <a:gd name="T43" fmla="*/ 1016 h 1407"/>
              <a:gd name="T44" fmla="*/ 307 w 355"/>
              <a:gd name="T45" fmla="*/ 896 h 1407"/>
              <a:gd name="T46" fmla="*/ 320 w 355"/>
              <a:gd name="T47" fmla="*/ 819 h 1407"/>
              <a:gd name="T48" fmla="*/ 335 w 355"/>
              <a:gd name="T49" fmla="*/ 730 h 1407"/>
              <a:gd name="T50" fmla="*/ 328 w 355"/>
              <a:gd name="T51" fmla="*/ 531 h 1407"/>
              <a:gd name="T52" fmla="*/ 335 w 355"/>
              <a:gd name="T53" fmla="*/ 506 h 1407"/>
              <a:gd name="T54" fmla="*/ 349 w 355"/>
              <a:gd name="T55" fmla="*/ 488 h 1407"/>
              <a:gd name="T56" fmla="*/ 349 w 355"/>
              <a:gd name="T57" fmla="*/ 419 h 1407"/>
              <a:gd name="T58" fmla="*/ 355 w 355"/>
              <a:gd name="T59" fmla="*/ 387 h 1407"/>
              <a:gd name="T60" fmla="*/ 338 w 355"/>
              <a:gd name="T61" fmla="*/ 291 h 1407"/>
              <a:gd name="T62" fmla="*/ 274 w 355"/>
              <a:gd name="T63" fmla="*/ 274 h 1407"/>
              <a:gd name="T64" fmla="*/ 259 w 355"/>
              <a:gd name="T65" fmla="*/ 225 h 1407"/>
              <a:gd name="T66" fmla="*/ 247 w 355"/>
              <a:gd name="T67" fmla="*/ 172 h 1407"/>
              <a:gd name="T68" fmla="*/ 259 w 355"/>
              <a:gd name="T69" fmla="*/ 141 h 1407"/>
              <a:gd name="T70" fmla="*/ 235 w 355"/>
              <a:gd name="T71" fmla="*/ 68 h 1407"/>
              <a:gd name="T72" fmla="*/ 221 w 355"/>
              <a:gd name="T73" fmla="*/ 48 h 1407"/>
              <a:gd name="T74" fmla="*/ 208 w 355"/>
              <a:gd name="T75" fmla="*/ 5 h 1407"/>
              <a:gd name="T76" fmla="*/ 174 w 355"/>
              <a:gd name="T77" fmla="*/ 2 h 1407"/>
              <a:gd name="T78" fmla="*/ 151 w 355"/>
              <a:gd name="T79" fmla="*/ 23 h 1407"/>
              <a:gd name="T80" fmla="*/ 139 w 355"/>
              <a:gd name="T81" fmla="*/ 48 h 1407"/>
              <a:gd name="T82" fmla="*/ 102 w 355"/>
              <a:gd name="T83" fmla="*/ 87 h 1407"/>
              <a:gd name="T84" fmla="*/ 104 w 355"/>
              <a:gd name="T85" fmla="*/ 170 h 1407"/>
              <a:gd name="T86" fmla="*/ 123 w 355"/>
              <a:gd name="T87" fmla="*/ 226 h 1407"/>
              <a:gd name="T88" fmla="*/ 155 w 355"/>
              <a:gd name="T89" fmla="*/ 247 h 1407"/>
              <a:gd name="T90" fmla="*/ 160 w 355"/>
              <a:gd name="T91" fmla="*/ 272 h 1407"/>
              <a:gd name="T92" fmla="*/ 107 w 355"/>
              <a:gd name="T93" fmla="*/ 311 h 1407"/>
              <a:gd name="T94" fmla="*/ 79 w 355"/>
              <a:gd name="T95" fmla="*/ 356 h 1407"/>
              <a:gd name="T96" fmla="*/ 21 w 355"/>
              <a:gd name="T97" fmla="*/ 368 h 1407"/>
              <a:gd name="T98" fmla="*/ 210 w 355"/>
              <a:gd name="T99" fmla="*/ 1014 h 1407"/>
              <a:gd name="T100" fmla="*/ 237 w 355"/>
              <a:gd name="T101" fmla="*/ 1099 h 1407"/>
              <a:gd name="T102" fmla="*/ 244 w 355"/>
              <a:gd name="T103" fmla="*/ 1172 h 1407"/>
              <a:gd name="T104" fmla="*/ 231 w 355"/>
              <a:gd name="T105" fmla="*/ 1293 h 1407"/>
              <a:gd name="T106" fmla="*/ 210 w 355"/>
              <a:gd name="T107" fmla="*/ 1335 h 1407"/>
              <a:gd name="T108" fmla="*/ 216 w 355"/>
              <a:gd name="T109" fmla="*/ 1245 h 1407"/>
              <a:gd name="T110" fmla="*/ 209 w 355"/>
              <a:gd name="T111" fmla="*/ 1036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5" h="1407">
                <a:moveTo>
                  <a:pt x="16" y="366"/>
                </a:moveTo>
                <a:lnTo>
                  <a:pt x="16" y="366"/>
                </a:lnTo>
                <a:lnTo>
                  <a:pt x="14" y="366"/>
                </a:lnTo>
                <a:lnTo>
                  <a:pt x="10" y="368"/>
                </a:lnTo>
                <a:lnTo>
                  <a:pt x="7" y="375"/>
                </a:lnTo>
                <a:lnTo>
                  <a:pt x="3" y="384"/>
                </a:lnTo>
                <a:lnTo>
                  <a:pt x="0" y="392"/>
                </a:lnTo>
                <a:lnTo>
                  <a:pt x="0" y="392"/>
                </a:lnTo>
                <a:lnTo>
                  <a:pt x="0" y="397"/>
                </a:lnTo>
                <a:lnTo>
                  <a:pt x="0" y="402"/>
                </a:lnTo>
                <a:lnTo>
                  <a:pt x="2" y="412"/>
                </a:lnTo>
                <a:lnTo>
                  <a:pt x="6" y="424"/>
                </a:lnTo>
                <a:lnTo>
                  <a:pt x="16" y="435"/>
                </a:lnTo>
                <a:lnTo>
                  <a:pt x="16" y="435"/>
                </a:lnTo>
                <a:lnTo>
                  <a:pt x="16" y="444"/>
                </a:lnTo>
                <a:lnTo>
                  <a:pt x="18" y="453"/>
                </a:lnTo>
                <a:lnTo>
                  <a:pt x="20" y="455"/>
                </a:lnTo>
                <a:lnTo>
                  <a:pt x="22" y="456"/>
                </a:lnTo>
                <a:lnTo>
                  <a:pt x="22" y="456"/>
                </a:lnTo>
                <a:lnTo>
                  <a:pt x="25" y="459"/>
                </a:lnTo>
                <a:lnTo>
                  <a:pt x="27" y="461"/>
                </a:lnTo>
                <a:lnTo>
                  <a:pt x="32" y="468"/>
                </a:lnTo>
                <a:lnTo>
                  <a:pt x="38" y="478"/>
                </a:lnTo>
                <a:lnTo>
                  <a:pt x="38" y="488"/>
                </a:lnTo>
                <a:lnTo>
                  <a:pt x="38" y="488"/>
                </a:lnTo>
                <a:lnTo>
                  <a:pt x="35" y="497"/>
                </a:lnTo>
                <a:lnTo>
                  <a:pt x="33" y="507"/>
                </a:lnTo>
                <a:lnTo>
                  <a:pt x="33" y="520"/>
                </a:lnTo>
                <a:lnTo>
                  <a:pt x="33" y="520"/>
                </a:lnTo>
                <a:lnTo>
                  <a:pt x="33" y="529"/>
                </a:lnTo>
                <a:lnTo>
                  <a:pt x="35" y="537"/>
                </a:lnTo>
                <a:lnTo>
                  <a:pt x="39" y="545"/>
                </a:lnTo>
                <a:lnTo>
                  <a:pt x="42" y="554"/>
                </a:lnTo>
                <a:lnTo>
                  <a:pt x="50" y="564"/>
                </a:lnTo>
                <a:lnTo>
                  <a:pt x="52" y="568"/>
                </a:lnTo>
                <a:lnTo>
                  <a:pt x="54" y="569"/>
                </a:lnTo>
                <a:lnTo>
                  <a:pt x="54" y="569"/>
                </a:lnTo>
                <a:lnTo>
                  <a:pt x="79" y="577"/>
                </a:lnTo>
                <a:lnTo>
                  <a:pt x="102" y="586"/>
                </a:lnTo>
                <a:lnTo>
                  <a:pt x="102" y="586"/>
                </a:lnTo>
                <a:lnTo>
                  <a:pt x="98" y="612"/>
                </a:lnTo>
                <a:lnTo>
                  <a:pt x="89" y="670"/>
                </a:lnTo>
                <a:lnTo>
                  <a:pt x="85" y="701"/>
                </a:lnTo>
                <a:lnTo>
                  <a:pt x="83" y="728"/>
                </a:lnTo>
                <a:lnTo>
                  <a:pt x="83" y="740"/>
                </a:lnTo>
                <a:lnTo>
                  <a:pt x="83" y="749"/>
                </a:lnTo>
                <a:lnTo>
                  <a:pt x="84" y="754"/>
                </a:lnTo>
                <a:lnTo>
                  <a:pt x="85" y="756"/>
                </a:lnTo>
                <a:lnTo>
                  <a:pt x="86" y="757"/>
                </a:lnTo>
                <a:lnTo>
                  <a:pt x="86" y="757"/>
                </a:lnTo>
                <a:lnTo>
                  <a:pt x="95" y="758"/>
                </a:lnTo>
                <a:lnTo>
                  <a:pt x="99" y="760"/>
                </a:lnTo>
                <a:lnTo>
                  <a:pt x="102" y="762"/>
                </a:lnTo>
                <a:lnTo>
                  <a:pt x="102" y="762"/>
                </a:lnTo>
                <a:lnTo>
                  <a:pt x="99" y="922"/>
                </a:lnTo>
                <a:lnTo>
                  <a:pt x="98" y="1035"/>
                </a:lnTo>
                <a:lnTo>
                  <a:pt x="97" y="1094"/>
                </a:lnTo>
                <a:lnTo>
                  <a:pt x="97" y="1094"/>
                </a:lnTo>
                <a:lnTo>
                  <a:pt x="97" y="1105"/>
                </a:lnTo>
                <a:lnTo>
                  <a:pt x="98" y="1122"/>
                </a:lnTo>
                <a:lnTo>
                  <a:pt x="101" y="1167"/>
                </a:lnTo>
                <a:lnTo>
                  <a:pt x="108" y="1239"/>
                </a:lnTo>
                <a:lnTo>
                  <a:pt x="108" y="1239"/>
                </a:lnTo>
                <a:lnTo>
                  <a:pt x="110" y="1257"/>
                </a:lnTo>
                <a:lnTo>
                  <a:pt x="114" y="1280"/>
                </a:lnTo>
                <a:lnTo>
                  <a:pt x="118" y="1308"/>
                </a:lnTo>
                <a:lnTo>
                  <a:pt x="118" y="1308"/>
                </a:lnTo>
                <a:lnTo>
                  <a:pt x="105" y="1313"/>
                </a:lnTo>
                <a:lnTo>
                  <a:pt x="96" y="1316"/>
                </a:lnTo>
                <a:lnTo>
                  <a:pt x="92" y="1318"/>
                </a:lnTo>
                <a:lnTo>
                  <a:pt x="91" y="1319"/>
                </a:lnTo>
                <a:lnTo>
                  <a:pt x="91" y="1319"/>
                </a:lnTo>
                <a:lnTo>
                  <a:pt x="91" y="1325"/>
                </a:lnTo>
                <a:lnTo>
                  <a:pt x="90" y="1330"/>
                </a:lnTo>
                <a:lnTo>
                  <a:pt x="86" y="1335"/>
                </a:lnTo>
                <a:lnTo>
                  <a:pt x="86" y="1335"/>
                </a:lnTo>
                <a:lnTo>
                  <a:pt x="76" y="1349"/>
                </a:lnTo>
                <a:lnTo>
                  <a:pt x="70" y="1353"/>
                </a:lnTo>
                <a:lnTo>
                  <a:pt x="65" y="1357"/>
                </a:lnTo>
                <a:lnTo>
                  <a:pt x="65" y="1357"/>
                </a:lnTo>
                <a:lnTo>
                  <a:pt x="57" y="1358"/>
                </a:lnTo>
                <a:lnTo>
                  <a:pt x="46" y="1362"/>
                </a:lnTo>
                <a:lnTo>
                  <a:pt x="40" y="1364"/>
                </a:lnTo>
                <a:lnTo>
                  <a:pt x="35" y="1368"/>
                </a:lnTo>
                <a:lnTo>
                  <a:pt x="31" y="1372"/>
                </a:lnTo>
                <a:lnTo>
                  <a:pt x="27" y="1378"/>
                </a:lnTo>
                <a:lnTo>
                  <a:pt x="27" y="1378"/>
                </a:lnTo>
                <a:lnTo>
                  <a:pt x="26" y="1384"/>
                </a:lnTo>
                <a:lnTo>
                  <a:pt x="27" y="1389"/>
                </a:lnTo>
                <a:lnTo>
                  <a:pt x="31" y="1394"/>
                </a:lnTo>
                <a:lnTo>
                  <a:pt x="35" y="1396"/>
                </a:lnTo>
                <a:lnTo>
                  <a:pt x="45" y="1398"/>
                </a:lnTo>
                <a:lnTo>
                  <a:pt x="48" y="1400"/>
                </a:lnTo>
                <a:lnTo>
                  <a:pt x="48" y="1400"/>
                </a:lnTo>
                <a:lnTo>
                  <a:pt x="86" y="1403"/>
                </a:lnTo>
                <a:lnTo>
                  <a:pt x="115" y="1406"/>
                </a:lnTo>
                <a:lnTo>
                  <a:pt x="127" y="1406"/>
                </a:lnTo>
                <a:lnTo>
                  <a:pt x="134" y="1404"/>
                </a:lnTo>
                <a:lnTo>
                  <a:pt x="134" y="1404"/>
                </a:lnTo>
                <a:lnTo>
                  <a:pt x="141" y="1404"/>
                </a:lnTo>
                <a:lnTo>
                  <a:pt x="148" y="1404"/>
                </a:lnTo>
                <a:lnTo>
                  <a:pt x="166" y="1406"/>
                </a:lnTo>
                <a:lnTo>
                  <a:pt x="184" y="1407"/>
                </a:lnTo>
                <a:lnTo>
                  <a:pt x="190" y="1407"/>
                </a:lnTo>
                <a:lnTo>
                  <a:pt x="193" y="1404"/>
                </a:lnTo>
                <a:lnTo>
                  <a:pt x="193" y="1404"/>
                </a:lnTo>
                <a:lnTo>
                  <a:pt x="196" y="1402"/>
                </a:lnTo>
                <a:lnTo>
                  <a:pt x="198" y="1398"/>
                </a:lnTo>
                <a:lnTo>
                  <a:pt x="202" y="1389"/>
                </a:lnTo>
                <a:lnTo>
                  <a:pt x="204" y="1378"/>
                </a:lnTo>
                <a:lnTo>
                  <a:pt x="204" y="1378"/>
                </a:lnTo>
                <a:lnTo>
                  <a:pt x="311" y="1368"/>
                </a:lnTo>
                <a:lnTo>
                  <a:pt x="311" y="1368"/>
                </a:lnTo>
                <a:lnTo>
                  <a:pt x="313" y="1366"/>
                </a:lnTo>
                <a:lnTo>
                  <a:pt x="314" y="1365"/>
                </a:lnTo>
                <a:lnTo>
                  <a:pt x="316" y="1358"/>
                </a:lnTo>
                <a:lnTo>
                  <a:pt x="316" y="1350"/>
                </a:lnTo>
                <a:lnTo>
                  <a:pt x="314" y="1340"/>
                </a:lnTo>
                <a:lnTo>
                  <a:pt x="313" y="1322"/>
                </a:lnTo>
                <a:lnTo>
                  <a:pt x="311" y="1314"/>
                </a:lnTo>
                <a:lnTo>
                  <a:pt x="311" y="1314"/>
                </a:lnTo>
                <a:lnTo>
                  <a:pt x="313" y="1309"/>
                </a:lnTo>
                <a:lnTo>
                  <a:pt x="316" y="1305"/>
                </a:lnTo>
                <a:lnTo>
                  <a:pt x="317" y="1297"/>
                </a:lnTo>
                <a:lnTo>
                  <a:pt x="317" y="1297"/>
                </a:lnTo>
                <a:lnTo>
                  <a:pt x="318" y="1270"/>
                </a:lnTo>
                <a:lnTo>
                  <a:pt x="319" y="1217"/>
                </a:lnTo>
                <a:lnTo>
                  <a:pt x="322" y="1110"/>
                </a:lnTo>
                <a:lnTo>
                  <a:pt x="322" y="1110"/>
                </a:lnTo>
                <a:lnTo>
                  <a:pt x="322" y="1091"/>
                </a:lnTo>
                <a:lnTo>
                  <a:pt x="320" y="1067"/>
                </a:lnTo>
                <a:lnTo>
                  <a:pt x="316" y="1016"/>
                </a:lnTo>
                <a:lnTo>
                  <a:pt x="310" y="970"/>
                </a:lnTo>
                <a:lnTo>
                  <a:pt x="306" y="945"/>
                </a:lnTo>
                <a:lnTo>
                  <a:pt x="306" y="945"/>
                </a:lnTo>
                <a:lnTo>
                  <a:pt x="305" y="936"/>
                </a:lnTo>
                <a:lnTo>
                  <a:pt x="306" y="926"/>
                </a:lnTo>
                <a:lnTo>
                  <a:pt x="307" y="896"/>
                </a:lnTo>
                <a:lnTo>
                  <a:pt x="312" y="865"/>
                </a:lnTo>
                <a:lnTo>
                  <a:pt x="314" y="852"/>
                </a:lnTo>
                <a:lnTo>
                  <a:pt x="317" y="842"/>
                </a:lnTo>
                <a:lnTo>
                  <a:pt x="317" y="842"/>
                </a:lnTo>
                <a:lnTo>
                  <a:pt x="319" y="832"/>
                </a:lnTo>
                <a:lnTo>
                  <a:pt x="320" y="819"/>
                </a:lnTo>
                <a:lnTo>
                  <a:pt x="322" y="787"/>
                </a:lnTo>
                <a:lnTo>
                  <a:pt x="322" y="746"/>
                </a:lnTo>
                <a:lnTo>
                  <a:pt x="322" y="746"/>
                </a:lnTo>
                <a:lnTo>
                  <a:pt x="324" y="744"/>
                </a:lnTo>
                <a:lnTo>
                  <a:pt x="330" y="738"/>
                </a:lnTo>
                <a:lnTo>
                  <a:pt x="335" y="730"/>
                </a:lnTo>
                <a:lnTo>
                  <a:pt x="337" y="724"/>
                </a:lnTo>
                <a:lnTo>
                  <a:pt x="338" y="719"/>
                </a:lnTo>
                <a:lnTo>
                  <a:pt x="338" y="719"/>
                </a:lnTo>
                <a:lnTo>
                  <a:pt x="337" y="686"/>
                </a:lnTo>
                <a:lnTo>
                  <a:pt x="333" y="625"/>
                </a:lnTo>
                <a:lnTo>
                  <a:pt x="328" y="531"/>
                </a:lnTo>
                <a:lnTo>
                  <a:pt x="328" y="531"/>
                </a:lnTo>
                <a:lnTo>
                  <a:pt x="329" y="523"/>
                </a:lnTo>
                <a:lnTo>
                  <a:pt x="330" y="514"/>
                </a:lnTo>
                <a:lnTo>
                  <a:pt x="333" y="505"/>
                </a:lnTo>
                <a:lnTo>
                  <a:pt x="333" y="505"/>
                </a:lnTo>
                <a:lnTo>
                  <a:pt x="335" y="506"/>
                </a:lnTo>
                <a:lnTo>
                  <a:pt x="336" y="507"/>
                </a:lnTo>
                <a:lnTo>
                  <a:pt x="338" y="507"/>
                </a:lnTo>
                <a:lnTo>
                  <a:pt x="341" y="506"/>
                </a:lnTo>
                <a:lnTo>
                  <a:pt x="344" y="503"/>
                </a:lnTo>
                <a:lnTo>
                  <a:pt x="347" y="497"/>
                </a:lnTo>
                <a:lnTo>
                  <a:pt x="349" y="488"/>
                </a:lnTo>
                <a:lnTo>
                  <a:pt x="349" y="488"/>
                </a:lnTo>
                <a:lnTo>
                  <a:pt x="351" y="479"/>
                </a:lnTo>
                <a:lnTo>
                  <a:pt x="352" y="468"/>
                </a:lnTo>
                <a:lnTo>
                  <a:pt x="352" y="447"/>
                </a:lnTo>
                <a:lnTo>
                  <a:pt x="351" y="429"/>
                </a:lnTo>
                <a:lnTo>
                  <a:pt x="349" y="419"/>
                </a:lnTo>
                <a:lnTo>
                  <a:pt x="349" y="419"/>
                </a:lnTo>
                <a:lnTo>
                  <a:pt x="349" y="414"/>
                </a:lnTo>
                <a:lnTo>
                  <a:pt x="350" y="408"/>
                </a:lnTo>
                <a:lnTo>
                  <a:pt x="352" y="398"/>
                </a:lnTo>
                <a:lnTo>
                  <a:pt x="355" y="387"/>
                </a:lnTo>
                <a:lnTo>
                  <a:pt x="355" y="387"/>
                </a:lnTo>
                <a:lnTo>
                  <a:pt x="355" y="378"/>
                </a:lnTo>
                <a:lnTo>
                  <a:pt x="354" y="366"/>
                </a:lnTo>
                <a:lnTo>
                  <a:pt x="348" y="336"/>
                </a:lnTo>
                <a:lnTo>
                  <a:pt x="342" y="308"/>
                </a:lnTo>
                <a:lnTo>
                  <a:pt x="338" y="291"/>
                </a:lnTo>
                <a:lnTo>
                  <a:pt x="338" y="291"/>
                </a:lnTo>
                <a:lnTo>
                  <a:pt x="337" y="286"/>
                </a:lnTo>
                <a:lnTo>
                  <a:pt x="333" y="282"/>
                </a:lnTo>
                <a:lnTo>
                  <a:pt x="324" y="273"/>
                </a:lnTo>
                <a:lnTo>
                  <a:pt x="316" y="266"/>
                </a:lnTo>
                <a:lnTo>
                  <a:pt x="311" y="264"/>
                </a:lnTo>
                <a:lnTo>
                  <a:pt x="274" y="274"/>
                </a:lnTo>
                <a:lnTo>
                  <a:pt x="253" y="242"/>
                </a:lnTo>
                <a:lnTo>
                  <a:pt x="253" y="242"/>
                </a:lnTo>
                <a:lnTo>
                  <a:pt x="254" y="240"/>
                </a:lnTo>
                <a:lnTo>
                  <a:pt x="256" y="234"/>
                </a:lnTo>
                <a:lnTo>
                  <a:pt x="257" y="229"/>
                </a:lnTo>
                <a:lnTo>
                  <a:pt x="259" y="225"/>
                </a:lnTo>
                <a:lnTo>
                  <a:pt x="259" y="217"/>
                </a:lnTo>
                <a:lnTo>
                  <a:pt x="257" y="210"/>
                </a:lnTo>
                <a:lnTo>
                  <a:pt x="257" y="210"/>
                </a:lnTo>
                <a:lnTo>
                  <a:pt x="254" y="195"/>
                </a:lnTo>
                <a:lnTo>
                  <a:pt x="250" y="183"/>
                </a:lnTo>
                <a:lnTo>
                  <a:pt x="247" y="172"/>
                </a:lnTo>
                <a:lnTo>
                  <a:pt x="247" y="172"/>
                </a:lnTo>
                <a:lnTo>
                  <a:pt x="250" y="170"/>
                </a:lnTo>
                <a:lnTo>
                  <a:pt x="254" y="166"/>
                </a:lnTo>
                <a:lnTo>
                  <a:pt x="256" y="160"/>
                </a:lnTo>
                <a:lnTo>
                  <a:pt x="259" y="152"/>
                </a:lnTo>
                <a:lnTo>
                  <a:pt x="259" y="141"/>
                </a:lnTo>
                <a:lnTo>
                  <a:pt x="257" y="127"/>
                </a:lnTo>
                <a:lnTo>
                  <a:pt x="253" y="108"/>
                </a:lnTo>
                <a:lnTo>
                  <a:pt x="253" y="108"/>
                </a:lnTo>
                <a:lnTo>
                  <a:pt x="246" y="90"/>
                </a:lnTo>
                <a:lnTo>
                  <a:pt x="240" y="77"/>
                </a:lnTo>
                <a:lnTo>
                  <a:pt x="235" y="68"/>
                </a:lnTo>
                <a:lnTo>
                  <a:pt x="230" y="62"/>
                </a:lnTo>
                <a:lnTo>
                  <a:pt x="225" y="58"/>
                </a:lnTo>
                <a:lnTo>
                  <a:pt x="223" y="56"/>
                </a:lnTo>
                <a:lnTo>
                  <a:pt x="221" y="55"/>
                </a:lnTo>
                <a:lnTo>
                  <a:pt x="221" y="55"/>
                </a:lnTo>
                <a:lnTo>
                  <a:pt x="221" y="48"/>
                </a:lnTo>
                <a:lnTo>
                  <a:pt x="221" y="39"/>
                </a:lnTo>
                <a:lnTo>
                  <a:pt x="219" y="30"/>
                </a:lnTo>
                <a:lnTo>
                  <a:pt x="217" y="20"/>
                </a:lnTo>
                <a:lnTo>
                  <a:pt x="212" y="12"/>
                </a:lnTo>
                <a:lnTo>
                  <a:pt x="210" y="8"/>
                </a:lnTo>
                <a:lnTo>
                  <a:pt x="208" y="5"/>
                </a:lnTo>
                <a:lnTo>
                  <a:pt x="203" y="2"/>
                </a:lnTo>
                <a:lnTo>
                  <a:pt x="199" y="1"/>
                </a:lnTo>
                <a:lnTo>
                  <a:pt x="199" y="1"/>
                </a:lnTo>
                <a:lnTo>
                  <a:pt x="190" y="0"/>
                </a:lnTo>
                <a:lnTo>
                  <a:pt x="181" y="0"/>
                </a:lnTo>
                <a:lnTo>
                  <a:pt x="174" y="2"/>
                </a:lnTo>
                <a:lnTo>
                  <a:pt x="168" y="5"/>
                </a:lnTo>
                <a:lnTo>
                  <a:pt x="162" y="8"/>
                </a:lnTo>
                <a:lnTo>
                  <a:pt x="158" y="12"/>
                </a:lnTo>
                <a:lnTo>
                  <a:pt x="154" y="18"/>
                </a:lnTo>
                <a:lnTo>
                  <a:pt x="151" y="23"/>
                </a:lnTo>
                <a:lnTo>
                  <a:pt x="151" y="23"/>
                </a:lnTo>
                <a:lnTo>
                  <a:pt x="146" y="32"/>
                </a:lnTo>
                <a:lnTo>
                  <a:pt x="145" y="39"/>
                </a:lnTo>
                <a:lnTo>
                  <a:pt x="145" y="43"/>
                </a:lnTo>
                <a:lnTo>
                  <a:pt x="145" y="44"/>
                </a:lnTo>
                <a:lnTo>
                  <a:pt x="145" y="44"/>
                </a:lnTo>
                <a:lnTo>
                  <a:pt x="139" y="48"/>
                </a:lnTo>
                <a:lnTo>
                  <a:pt x="126" y="56"/>
                </a:lnTo>
                <a:lnTo>
                  <a:pt x="117" y="62"/>
                </a:lnTo>
                <a:lnTo>
                  <a:pt x="110" y="69"/>
                </a:lnTo>
                <a:lnTo>
                  <a:pt x="105" y="77"/>
                </a:lnTo>
                <a:lnTo>
                  <a:pt x="103" y="82"/>
                </a:lnTo>
                <a:lnTo>
                  <a:pt x="102" y="87"/>
                </a:lnTo>
                <a:lnTo>
                  <a:pt x="102" y="87"/>
                </a:lnTo>
                <a:lnTo>
                  <a:pt x="101" y="107"/>
                </a:lnTo>
                <a:lnTo>
                  <a:pt x="101" y="124"/>
                </a:lnTo>
                <a:lnTo>
                  <a:pt x="102" y="140"/>
                </a:lnTo>
                <a:lnTo>
                  <a:pt x="102" y="140"/>
                </a:lnTo>
                <a:lnTo>
                  <a:pt x="104" y="170"/>
                </a:lnTo>
                <a:lnTo>
                  <a:pt x="108" y="194"/>
                </a:lnTo>
                <a:lnTo>
                  <a:pt x="110" y="203"/>
                </a:lnTo>
                <a:lnTo>
                  <a:pt x="113" y="210"/>
                </a:lnTo>
                <a:lnTo>
                  <a:pt x="113" y="210"/>
                </a:lnTo>
                <a:lnTo>
                  <a:pt x="118" y="220"/>
                </a:lnTo>
                <a:lnTo>
                  <a:pt x="123" y="226"/>
                </a:lnTo>
                <a:lnTo>
                  <a:pt x="128" y="231"/>
                </a:lnTo>
                <a:lnTo>
                  <a:pt x="134" y="236"/>
                </a:lnTo>
                <a:lnTo>
                  <a:pt x="134" y="236"/>
                </a:lnTo>
                <a:lnTo>
                  <a:pt x="142" y="242"/>
                </a:lnTo>
                <a:lnTo>
                  <a:pt x="149" y="246"/>
                </a:lnTo>
                <a:lnTo>
                  <a:pt x="155" y="247"/>
                </a:lnTo>
                <a:lnTo>
                  <a:pt x="155" y="247"/>
                </a:lnTo>
                <a:lnTo>
                  <a:pt x="159" y="257"/>
                </a:lnTo>
                <a:lnTo>
                  <a:pt x="161" y="264"/>
                </a:lnTo>
                <a:lnTo>
                  <a:pt x="161" y="270"/>
                </a:lnTo>
                <a:lnTo>
                  <a:pt x="161" y="270"/>
                </a:lnTo>
                <a:lnTo>
                  <a:pt x="160" y="272"/>
                </a:lnTo>
                <a:lnTo>
                  <a:pt x="156" y="274"/>
                </a:lnTo>
                <a:lnTo>
                  <a:pt x="146" y="283"/>
                </a:lnTo>
                <a:lnTo>
                  <a:pt x="132" y="291"/>
                </a:lnTo>
                <a:lnTo>
                  <a:pt x="118" y="302"/>
                </a:lnTo>
                <a:lnTo>
                  <a:pt x="118" y="302"/>
                </a:lnTo>
                <a:lnTo>
                  <a:pt x="107" y="311"/>
                </a:lnTo>
                <a:lnTo>
                  <a:pt x="97" y="321"/>
                </a:lnTo>
                <a:lnTo>
                  <a:pt x="86" y="334"/>
                </a:lnTo>
                <a:lnTo>
                  <a:pt x="86" y="334"/>
                </a:lnTo>
                <a:lnTo>
                  <a:pt x="84" y="336"/>
                </a:lnTo>
                <a:lnTo>
                  <a:pt x="83" y="342"/>
                </a:lnTo>
                <a:lnTo>
                  <a:pt x="79" y="356"/>
                </a:lnTo>
                <a:lnTo>
                  <a:pt x="76" y="377"/>
                </a:lnTo>
                <a:lnTo>
                  <a:pt x="80" y="430"/>
                </a:lnTo>
                <a:lnTo>
                  <a:pt x="80" y="430"/>
                </a:lnTo>
                <a:lnTo>
                  <a:pt x="52" y="398"/>
                </a:lnTo>
                <a:lnTo>
                  <a:pt x="29" y="375"/>
                </a:lnTo>
                <a:lnTo>
                  <a:pt x="21" y="368"/>
                </a:lnTo>
                <a:lnTo>
                  <a:pt x="19" y="366"/>
                </a:lnTo>
                <a:lnTo>
                  <a:pt x="16" y="366"/>
                </a:lnTo>
                <a:lnTo>
                  <a:pt x="16" y="366"/>
                </a:lnTo>
                <a:close/>
                <a:moveTo>
                  <a:pt x="210" y="1014"/>
                </a:moveTo>
                <a:lnTo>
                  <a:pt x="210" y="1014"/>
                </a:lnTo>
                <a:lnTo>
                  <a:pt x="210" y="1014"/>
                </a:lnTo>
                <a:lnTo>
                  <a:pt x="211" y="1014"/>
                </a:lnTo>
                <a:lnTo>
                  <a:pt x="212" y="1017"/>
                </a:lnTo>
                <a:lnTo>
                  <a:pt x="218" y="1031"/>
                </a:lnTo>
                <a:lnTo>
                  <a:pt x="231" y="1078"/>
                </a:lnTo>
                <a:lnTo>
                  <a:pt x="231" y="1078"/>
                </a:lnTo>
                <a:lnTo>
                  <a:pt x="237" y="1099"/>
                </a:lnTo>
                <a:lnTo>
                  <a:pt x="242" y="1112"/>
                </a:lnTo>
                <a:lnTo>
                  <a:pt x="246" y="1122"/>
                </a:lnTo>
                <a:lnTo>
                  <a:pt x="247" y="1137"/>
                </a:lnTo>
                <a:lnTo>
                  <a:pt x="247" y="1137"/>
                </a:lnTo>
                <a:lnTo>
                  <a:pt x="247" y="1151"/>
                </a:lnTo>
                <a:lnTo>
                  <a:pt x="244" y="1172"/>
                </a:lnTo>
                <a:lnTo>
                  <a:pt x="238" y="1224"/>
                </a:lnTo>
                <a:lnTo>
                  <a:pt x="232" y="1271"/>
                </a:lnTo>
                <a:lnTo>
                  <a:pt x="230" y="1287"/>
                </a:lnTo>
                <a:lnTo>
                  <a:pt x="230" y="1290"/>
                </a:lnTo>
                <a:lnTo>
                  <a:pt x="231" y="1293"/>
                </a:lnTo>
                <a:lnTo>
                  <a:pt x="231" y="1293"/>
                </a:lnTo>
                <a:lnTo>
                  <a:pt x="232" y="1293"/>
                </a:lnTo>
                <a:lnTo>
                  <a:pt x="232" y="1295"/>
                </a:lnTo>
                <a:lnTo>
                  <a:pt x="232" y="1299"/>
                </a:lnTo>
                <a:lnTo>
                  <a:pt x="231" y="1303"/>
                </a:lnTo>
                <a:lnTo>
                  <a:pt x="210" y="1335"/>
                </a:lnTo>
                <a:lnTo>
                  <a:pt x="210" y="1335"/>
                </a:lnTo>
                <a:lnTo>
                  <a:pt x="211" y="1294"/>
                </a:lnTo>
                <a:lnTo>
                  <a:pt x="212" y="1265"/>
                </a:lnTo>
                <a:lnTo>
                  <a:pt x="213" y="1255"/>
                </a:lnTo>
                <a:lnTo>
                  <a:pt x="215" y="1250"/>
                </a:lnTo>
                <a:lnTo>
                  <a:pt x="215" y="1250"/>
                </a:lnTo>
                <a:lnTo>
                  <a:pt x="216" y="1245"/>
                </a:lnTo>
                <a:lnTo>
                  <a:pt x="216" y="1237"/>
                </a:lnTo>
                <a:lnTo>
                  <a:pt x="213" y="1213"/>
                </a:lnTo>
                <a:lnTo>
                  <a:pt x="210" y="1164"/>
                </a:lnTo>
                <a:lnTo>
                  <a:pt x="210" y="1164"/>
                </a:lnTo>
                <a:lnTo>
                  <a:pt x="208" y="1082"/>
                </a:lnTo>
                <a:lnTo>
                  <a:pt x="209" y="1036"/>
                </a:lnTo>
                <a:lnTo>
                  <a:pt x="209" y="1021"/>
                </a:lnTo>
                <a:lnTo>
                  <a:pt x="210" y="1014"/>
                </a:lnTo>
                <a:lnTo>
                  <a:pt x="210" y="10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B938BF91-9A6F-40C2-804F-973D01A98393}"/>
              </a:ext>
            </a:extLst>
          </p:cNvPr>
          <p:cNvSpPr>
            <a:spLocks noEditPoints="1"/>
          </p:cNvSpPr>
          <p:nvPr/>
        </p:nvSpPr>
        <p:spPr bwMode="auto">
          <a:xfrm>
            <a:off x="2799352" y="4661504"/>
            <a:ext cx="657135" cy="1659992"/>
          </a:xfrm>
          <a:custGeom>
            <a:avLst/>
            <a:gdLst>
              <a:gd name="T0" fmla="*/ 110 w 498"/>
              <a:gd name="T1" fmla="*/ 245 h 1258"/>
              <a:gd name="T2" fmla="*/ 111 w 498"/>
              <a:gd name="T3" fmla="*/ 361 h 1258"/>
              <a:gd name="T4" fmla="*/ 99 w 498"/>
              <a:gd name="T5" fmla="*/ 374 h 1258"/>
              <a:gd name="T6" fmla="*/ 36 w 498"/>
              <a:gd name="T7" fmla="*/ 387 h 1258"/>
              <a:gd name="T8" fmla="*/ 49 w 498"/>
              <a:gd name="T9" fmla="*/ 411 h 1258"/>
              <a:gd name="T10" fmla="*/ 55 w 498"/>
              <a:gd name="T11" fmla="*/ 430 h 1258"/>
              <a:gd name="T12" fmla="*/ 28 w 498"/>
              <a:gd name="T13" fmla="*/ 492 h 1258"/>
              <a:gd name="T14" fmla="*/ 30 w 498"/>
              <a:gd name="T15" fmla="*/ 514 h 1258"/>
              <a:gd name="T16" fmla="*/ 75 w 498"/>
              <a:gd name="T17" fmla="*/ 532 h 1258"/>
              <a:gd name="T18" fmla="*/ 92 w 498"/>
              <a:gd name="T19" fmla="*/ 598 h 1258"/>
              <a:gd name="T20" fmla="*/ 78 w 498"/>
              <a:gd name="T21" fmla="*/ 723 h 1258"/>
              <a:gd name="T22" fmla="*/ 72 w 498"/>
              <a:gd name="T23" fmla="*/ 779 h 1258"/>
              <a:gd name="T24" fmla="*/ 68 w 498"/>
              <a:gd name="T25" fmla="*/ 867 h 1258"/>
              <a:gd name="T26" fmla="*/ 74 w 498"/>
              <a:gd name="T27" fmla="*/ 940 h 1258"/>
              <a:gd name="T28" fmla="*/ 98 w 498"/>
              <a:gd name="T29" fmla="*/ 1129 h 1258"/>
              <a:gd name="T30" fmla="*/ 91 w 498"/>
              <a:gd name="T31" fmla="*/ 1171 h 1258"/>
              <a:gd name="T32" fmla="*/ 61 w 498"/>
              <a:gd name="T33" fmla="*/ 1204 h 1258"/>
              <a:gd name="T34" fmla="*/ 7 w 498"/>
              <a:gd name="T35" fmla="*/ 1225 h 1258"/>
              <a:gd name="T36" fmla="*/ 2 w 498"/>
              <a:gd name="T37" fmla="*/ 1250 h 1258"/>
              <a:gd name="T38" fmla="*/ 67 w 498"/>
              <a:gd name="T39" fmla="*/ 1258 h 1258"/>
              <a:gd name="T40" fmla="*/ 200 w 498"/>
              <a:gd name="T41" fmla="*/ 1248 h 1258"/>
              <a:gd name="T42" fmla="*/ 234 w 498"/>
              <a:gd name="T43" fmla="*/ 1231 h 1258"/>
              <a:gd name="T44" fmla="*/ 305 w 498"/>
              <a:gd name="T45" fmla="*/ 1237 h 1258"/>
              <a:gd name="T46" fmla="*/ 339 w 498"/>
              <a:gd name="T47" fmla="*/ 1223 h 1258"/>
              <a:gd name="T48" fmla="*/ 342 w 498"/>
              <a:gd name="T49" fmla="*/ 1167 h 1258"/>
              <a:gd name="T50" fmla="*/ 365 w 498"/>
              <a:gd name="T51" fmla="*/ 1047 h 1258"/>
              <a:gd name="T52" fmla="*/ 369 w 498"/>
              <a:gd name="T53" fmla="*/ 934 h 1258"/>
              <a:gd name="T54" fmla="*/ 349 w 498"/>
              <a:gd name="T55" fmla="*/ 797 h 1258"/>
              <a:gd name="T56" fmla="*/ 370 w 498"/>
              <a:gd name="T57" fmla="*/ 746 h 1258"/>
              <a:gd name="T58" fmla="*/ 435 w 498"/>
              <a:gd name="T59" fmla="*/ 718 h 1258"/>
              <a:gd name="T60" fmla="*/ 436 w 498"/>
              <a:gd name="T61" fmla="*/ 583 h 1258"/>
              <a:gd name="T62" fmla="*/ 473 w 498"/>
              <a:gd name="T63" fmla="*/ 539 h 1258"/>
              <a:gd name="T64" fmla="*/ 490 w 498"/>
              <a:gd name="T65" fmla="*/ 422 h 1258"/>
              <a:gd name="T66" fmla="*/ 497 w 498"/>
              <a:gd name="T67" fmla="*/ 368 h 1258"/>
              <a:gd name="T68" fmla="*/ 425 w 498"/>
              <a:gd name="T69" fmla="*/ 229 h 1258"/>
              <a:gd name="T70" fmla="*/ 387 w 498"/>
              <a:gd name="T71" fmla="*/ 207 h 1258"/>
              <a:gd name="T72" fmla="*/ 361 w 498"/>
              <a:gd name="T73" fmla="*/ 177 h 1258"/>
              <a:gd name="T74" fmla="*/ 343 w 498"/>
              <a:gd name="T75" fmla="*/ 139 h 1258"/>
              <a:gd name="T76" fmla="*/ 293 w 498"/>
              <a:gd name="T77" fmla="*/ 130 h 1258"/>
              <a:gd name="T78" fmla="*/ 267 w 498"/>
              <a:gd name="T79" fmla="*/ 107 h 1258"/>
              <a:gd name="T80" fmla="*/ 236 w 498"/>
              <a:gd name="T81" fmla="*/ 98 h 1258"/>
              <a:gd name="T82" fmla="*/ 200 w 498"/>
              <a:gd name="T83" fmla="*/ 65 h 1258"/>
              <a:gd name="T84" fmla="*/ 169 w 498"/>
              <a:gd name="T85" fmla="*/ 15 h 1258"/>
              <a:gd name="T86" fmla="*/ 119 w 498"/>
              <a:gd name="T87" fmla="*/ 0 h 1258"/>
              <a:gd name="T88" fmla="*/ 69 w 498"/>
              <a:gd name="T89" fmla="*/ 23 h 1258"/>
              <a:gd name="T90" fmla="*/ 40 w 498"/>
              <a:gd name="T91" fmla="*/ 68 h 1258"/>
              <a:gd name="T92" fmla="*/ 53 w 498"/>
              <a:gd name="T93" fmla="*/ 126 h 1258"/>
              <a:gd name="T94" fmla="*/ 72 w 498"/>
              <a:gd name="T95" fmla="*/ 143 h 1258"/>
              <a:gd name="T96" fmla="*/ 79 w 498"/>
              <a:gd name="T97" fmla="*/ 164 h 1258"/>
              <a:gd name="T98" fmla="*/ 91 w 498"/>
              <a:gd name="T99" fmla="*/ 168 h 1258"/>
              <a:gd name="T100" fmla="*/ 98 w 498"/>
              <a:gd name="T101" fmla="*/ 181 h 1258"/>
              <a:gd name="T102" fmla="*/ 107 w 498"/>
              <a:gd name="T103" fmla="*/ 188 h 1258"/>
              <a:gd name="T104" fmla="*/ 122 w 498"/>
              <a:gd name="T105" fmla="*/ 186 h 1258"/>
              <a:gd name="T106" fmla="*/ 256 w 498"/>
              <a:gd name="T107" fmla="*/ 859 h 1258"/>
              <a:gd name="T108" fmla="*/ 273 w 498"/>
              <a:gd name="T109" fmla="*/ 973 h 1258"/>
              <a:gd name="T110" fmla="*/ 260 w 498"/>
              <a:gd name="T111" fmla="*/ 1079 h 1258"/>
              <a:gd name="T112" fmla="*/ 268 w 498"/>
              <a:gd name="T113" fmla="*/ 1113 h 1258"/>
              <a:gd name="T114" fmla="*/ 206 w 498"/>
              <a:gd name="T115" fmla="*/ 1185 h 1258"/>
              <a:gd name="T116" fmla="*/ 196 w 498"/>
              <a:gd name="T117" fmla="*/ 1173 h 1258"/>
              <a:gd name="T118" fmla="*/ 203 w 498"/>
              <a:gd name="T119" fmla="*/ 1137 h 1258"/>
              <a:gd name="T120" fmla="*/ 187 w 498"/>
              <a:gd name="T121" fmla="*/ 914 h 1258"/>
              <a:gd name="T122" fmla="*/ 188 w 498"/>
              <a:gd name="T123" fmla="*/ 857 h 1258"/>
              <a:gd name="T124" fmla="*/ 216 w 498"/>
              <a:gd name="T125" fmla="*/ 810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8" h="1258">
                <a:moveTo>
                  <a:pt x="112" y="202"/>
                </a:moveTo>
                <a:lnTo>
                  <a:pt x="112" y="202"/>
                </a:lnTo>
                <a:lnTo>
                  <a:pt x="104" y="229"/>
                </a:lnTo>
                <a:lnTo>
                  <a:pt x="104" y="229"/>
                </a:lnTo>
                <a:lnTo>
                  <a:pt x="100" y="241"/>
                </a:lnTo>
                <a:lnTo>
                  <a:pt x="100" y="243"/>
                </a:lnTo>
                <a:lnTo>
                  <a:pt x="110" y="245"/>
                </a:lnTo>
                <a:lnTo>
                  <a:pt x="110" y="245"/>
                </a:lnTo>
                <a:lnTo>
                  <a:pt x="110" y="313"/>
                </a:lnTo>
                <a:lnTo>
                  <a:pt x="110" y="313"/>
                </a:lnTo>
                <a:lnTo>
                  <a:pt x="110" y="351"/>
                </a:lnTo>
                <a:lnTo>
                  <a:pt x="110" y="351"/>
                </a:lnTo>
                <a:lnTo>
                  <a:pt x="110" y="356"/>
                </a:lnTo>
                <a:lnTo>
                  <a:pt x="111" y="361"/>
                </a:lnTo>
                <a:lnTo>
                  <a:pt x="113" y="364"/>
                </a:lnTo>
                <a:lnTo>
                  <a:pt x="112" y="371"/>
                </a:lnTo>
                <a:lnTo>
                  <a:pt x="112" y="371"/>
                </a:lnTo>
                <a:lnTo>
                  <a:pt x="107" y="372"/>
                </a:lnTo>
                <a:lnTo>
                  <a:pt x="100" y="372"/>
                </a:lnTo>
                <a:lnTo>
                  <a:pt x="100" y="372"/>
                </a:lnTo>
                <a:lnTo>
                  <a:pt x="99" y="374"/>
                </a:lnTo>
                <a:lnTo>
                  <a:pt x="97" y="375"/>
                </a:lnTo>
                <a:lnTo>
                  <a:pt x="91" y="381"/>
                </a:lnTo>
                <a:lnTo>
                  <a:pt x="85" y="388"/>
                </a:lnTo>
                <a:lnTo>
                  <a:pt x="73" y="382"/>
                </a:lnTo>
                <a:lnTo>
                  <a:pt x="38" y="384"/>
                </a:lnTo>
                <a:lnTo>
                  <a:pt x="38" y="384"/>
                </a:lnTo>
                <a:lnTo>
                  <a:pt x="36" y="387"/>
                </a:lnTo>
                <a:lnTo>
                  <a:pt x="35" y="389"/>
                </a:lnTo>
                <a:lnTo>
                  <a:pt x="35" y="390"/>
                </a:lnTo>
                <a:lnTo>
                  <a:pt x="35" y="390"/>
                </a:lnTo>
                <a:lnTo>
                  <a:pt x="53" y="402"/>
                </a:lnTo>
                <a:lnTo>
                  <a:pt x="53" y="402"/>
                </a:lnTo>
                <a:lnTo>
                  <a:pt x="51" y="407"/>
                </a:lnTo>
                <a:lnTo>
                  <a:pt x="49" y="411"/>
                </a:lnTo>
                <a:lnTo>
                  <a:pt x="49" y="414"/>
                </a:lnTo>
                <a:lnTo>
                  <a:pt x="49" y="414"/>
                </a:lnTo>
                <a:lnTo>
                  <a:pt x="56" y="420"/>
                </a:lnTo>
                <a:lnTo>
                  <a:pt x="56" y="420"/>
                </a:lnTo>
                <a:lnTo>
                  <a:pt x="55" y="424"/>
                </a:lnTo>
                <a:lnTo>
                  <a:pt x="55" y="430"/>
                </a:lnTo>
                <a:lnTo>
                  <a:pt x="55" y="430"/>
                </a:lnTo>
                <a:lnTo>
                  <a:pt x="54" y="435"/>
                </a:lnTo>
                <a:lnTo>
                  <a:pt x="49" y="445"/>
                </a:lnTo>
                <a:lnTo>
                  <a:pt x="43" y="461"/>
                </a:lnTo>
                <a:lnTo>
                  <a:pt x="43" y="461"/>
                </a:lnTo>
                <a:lnTo>
                  <a:pt x="41" y="467"/>
                </a:lnTo>
                <a:lnTo>
                  <a:pt x="35" y="478"/>
                </a:lnTo>
                <a:lnTo>
                  <a:pt x="28" y="492"/>
                </a:lnTo>
                <a:lnTo>
                  <a:pt x="28" y="492"/>
                </a:lnTo>
                <a:lnTo>
                  <a:pt x="27" y="493"/>
                </a:lnTo>
                <a:lnTo>
                  <a:pt x="26" y="498"/>
                </a:lnTo>
                <a:lnTo>
                  <a:pt x="25" y="501"/>
                </a:lnTo>
                <a:lnTo>
                  <a:pt x="26" y="505"/>
                </a:lnTo>
                <a:lnTo>
                  <a:pt x="27" y="510"/>
                </a:lnTo>
                <a:lnTo>
                  <a:pt x="30" y="514"/>
                </a:lnTo>
                <a:lnTo>
                  <a:pt x="30" y="514"/>
                </a:lnTo>
                <a:lnTo>
                  <a:pt x="39" y="521"/>
                </a:lnTo>
                <a:lnTo>
                  <a:pt x="47" y="527"/>
                </a:lnTo>
                <a:lnTo>
                  <a:pt x="56" y="531"/>
                </a:lnTo>
                <a:lnTo>
                  <a:pt x="68" y="532"/>
                </a:lnTo>
                <a:lnTo>
                  <a:pt x="68" y="532"/>
                </a:lnTo>
                <a:lnTo>
                  <a:pt x="75" y="532"/>
                </a:lnTo>
                <a:lnTo>
                  <a:pt x="81" y="532"/>
                </a:lnTo>
                <a:lnTo>
                  <a:pt x="91" y="530"/>
                </a:lnTo>
                <a:lnTo>
                  <a:pt x="97" y="526"/>
                </a:lnTo>
                <a:lnTo>
                  <a:pt x="99" y="525"/>
                </a:lnTo>
                <a:lnTo>
                  <a:pt x="99" y="525"/>
                </a:lnTo>
                <a:lnTo>
                  <a:pt x="96" y="566"/>
                </a:lnTo>
                <a:lnTo>
                  <a:pt x="92" y="598"/>
                </a:lnTo>
                <a:lnTo>
                  <a:pt x="91" y="610"/>
                </a:lnTo>
                <a:lnTo>
                  <a:pt x="88" y="620"/>
                </a:lnTo>
                <a:lnTo>
                  <a:pt x="88" y="620"/>
                </a:lnTo>
                <a:lnTo>
                  <a:pt x="87" y="629"/>
                </a:lnTo>
                <a:lnTo>
                  <a:pt x="85" y="643"/>
                </a:lnTo>
                <a:lnTo>
                  <a:pt x="81" y="682"/>
                </a:lnTo>
                <a:lnTo>
                  <a:pt x="78" y="723"/>
                </a:lnTo>
                <a:lnTo>
                  <a:pt x="75" y="749"/>
                </a:lnTo>
                <a:lnTo>
                  <a:pt x="75" y="749"/>
                </a:lnTo>
                <a:lnTo>
                  <a:pt x="71" y="771"/>
                </a:lnTo>
                <a:lnTo>
                  <a:pt x="69" y="777"/>
                </a:lnTo>
                <a:lnTo>
                  <a:pt x="71" y="779"/>
                </a:lnTo>
                <a:lnTo>
                  <a:pt x="72" y="779"/>
                </a:lnTo>
                <a:lnTo>
                  <a:pt x="72" y="779"/>
                </a:lnTo>
                <a:lnTo>
                  <a:pt x="79" y="779"/>
                </a:lnTo>
                <a:lnTo>
                  <a:pt x="84" y="778"/>
                </a:lnTo>
                <a:lnTo>
                  <a:pt x="84" y="778"/>
                </a:lnTo>
                <a:lnTo>
                  <a:pt x="75" y="811"/>
                </a:lnTo>
                <a:lnTo>
                  <a:pt x="71" y="840"/>
                </a:lnTo>
                <a:lnTo>
                  <a:pt x="68" y="854"/>
                </a:lnTo>
                <a:lnTo>
                  <a:pt x="68" y="867"/>
                </a:lnTo>
                <a:lnTo>
                  <a:pt x="68" y="867"/>
                </a:lnTo>
                <a:lnTo>
                  <a:pt x="68" y="888"/>
                </a:lnTo>
                <a:lnTo>
                  <a:pt x="68" y="905"/>
                </a:lnTo>
                <a:lnTo>
                  <a:pt x="69" y="919"/>
                </a:lnTo>
                <a:lnTo>
                  <a:pt x="72" y="930"/>
                </a:lnTo>
                <a:lnTo>
                  <a:pt x="72" y="930"/>
                </a:lnTo>
                <a:lnTo>
                  <a:pt x="74" y="940"/>
                </a:lnTo>
                <a:lnTo>
                  <a:pt x="74" y="954"/>
                </a:lnTo>
                <a:lnTo>
                  <a:pt x="75" y="978"/>
                </a:lnTo>
                <a:lnTo>
                  <a:pt x="75" y="978"/>
                </a:lnTo>
                <a:lnTo>
                  <a:pt x="79" y="1005"/>
                </a:lnTo>
                <a:lnTo>
                  <a:pt x="86" y="1055"/>
                </a:lnTo>
                <a:lnTo>
                  <a:pt x="94" y="1103"/>
                </a:lnTo>
                <a:lnTo>
                  <a:pt x="98" y="1129"/>
                </a:lnTo>
                <a:lnTo>
                  <a:pt x="98" y="1129"/>
                </a:lnTo>
                <a:lnTo>
                  <a:pt x="98" y="1146"/>
                </a:lnTo>
                <a:lnTo>
                  <a:pt x="96" y="1157"/>
                </a:lnTo>
                <a:lnTo>
                  <a:pt x="96" y="1157"/>
                </a:lnTo>
                <a:lnTo>
                  <a:pt x="92" y="1163"/>
                </a:lnTo>
                <a:lnTo>
                  <a:pt x="91" y="1166"/>
                </a:lnTo>
                <a:lnTo>
                  <a:pt x="91" y="1171"/>
                </a:lnTo>
                <a:lnTo>
                  <a:pt x="91" y="1171"/>
                </a:lnTo>
                <a:lnTo>
                  <a:pt x="93" y="1178"/>
                </a:lnTo>
                <a:lnTo>
                  <a:pt x="93" y="1180"/>
                </a:lnTo>
                <a:lnTo>
                  <a:pt x="92" y="1182"/>
                </a:lnTo>
                <a:lnTo>
                  <a:pt x="92" y="1182"/>
                </a:lnTo>
                <a:lnTo>
                  <a:pt x="75" y="1195"/>
                </a:lnTo>
                <a:lnTo>
                  <a:pt x="61" y="1204"/>
                </a:lnTo>
                <a:lnTo>
                  <a:pt x="54" y="1208"/>
                </a:lnTo>
                <a:lnTo>
                  <a:pt x="48" y="1211"/>
                </a:lnTo>
                <a:lnTo>
                  <a:pt x="48" y="1211"/>
                </a:lnTo>
                <a:lnTo>
                  <a:pt x="35" y="1215"/>
                </a:lnTo>
                <a:lnTo>
                  <a:pt x="22" y="1218"/>
                </a:lnTo>
                <a:lnTo>
                  <a:pt x="11" y="1223"/>
                </a:lnTo>
                <a:lnTo>
                  <a:pt x="7" y="1225"/>
                </a:lnTo>
                <a:lnTo>
                  <a:pt x="3" y="1229"/>
                </a:lnTo>
                <a:lnTo>
                  <a:pt x="3" y="1229"/>
                </a:lnTo>
                <a:lnTo>
                  <a:pt x="1" y="1232"/>
                </a:lnTo>
                <a:lnTo>
                  <a:pt x="0" y="1236"/>
                </a:lnTo>
                <a:lnTo>
                  <a:pt x="0" y="1240"/>
                </a:lnTo>
                <a:lnTo>
                  <a:pt x="0" y="1243"/>
                </a:lnTo>
                <a:lnTo>
                  <a:pt x="2" y="1250"/>
                </a:lnTo>
                <a:lnTo>
                  <a:pt x="6" y="1255"/>
                </a:lnTo>
                <a:lnTo>
                  <a:pt x="6" y="1255"/>
                </a:lnTo>
                <a:lnTo>
                  <a:pt x="9" y="1257"/>
                </a:lnTo>
                <a:lnTo>
                  <a:pt x="15" y="1258"/>
                </a:lnTo>
                <a:lnTo>
                  <a:pt x="30" y="1258"/>
                </a:lnTo>
                <a:lnTo>
                  <a:pt x="49" y="1257"/>
                </a:lnTo>
                <a:lnTo>
                  <a:pt x="67" y="1258"/>
                </a:lnTo>
                <a:lnTo>
                  <a:pt x="67" y="1258"/>
                </a:lnTo>
                <a:lnTo>
                  <a:pt x="94" y="1258"/>
                </a:lnTo>
                <a:lnTo>
                  <a:pt x="136" y="1256"/>
                </a:lnTo>
                <a:lnTo>
                  <a:pt x="195" y="1251"/>
                </a:lnTo>
                <a:lnTo>
                  <a:pt x="195" y="1251"/>
                </a:lnTo>
                <a:lnTo>
                  <a:pt x="197" y="1250"/>
                </a:lnTo>
                <a:lnTo>
                  <a:pt x="200" y="1248"/>
                </a:lnTo>
                <a:lnTo>
                  <a:pt x="201" y="1241"/>
                </a:lnTo>
                <a:lnTo>
                  <a:pt x="201" y="1234"/>
                </a:lnTo>
                <a:lnTo>
                  <a:pt x="201" y="1231"/>
                </a:lnTo>
                <a:lnTo>
                  <a:pt x="202" y="1231"/>
                </a:lnTo>
                <a:lnTo>
                  <a:pt x="202" y="1231"/>
                </a:lnTo>
                <a:lnTo>
                  <a:pt x="220" y="1230"/>
                </a:lnTo>
                <a:lnTo>
                  <a:pt x="234" y="1231"/>
                </a:lnTo>
                <a:lnTo>
                  <a:pt x="247" y="1232"/>
                </a:lnTo>
                <a:lnTo>
                  <a:pt x="247" y="1232"/>
                </a:lnTo>
                <a:lnTo>
                  <a:pt x="258" y="1235"/>
                </a:lnTo>
                <a:lnTo>
                  <a:pt x="268" y="1236"/>
                </a:lnTo>
                <a:lnTo>
                  <a:pt x="292" y="1237"/>
                </a:lnTo>
                <a:lnTo>
                  <a:pt x="292" y="1237"/>
                </a:lnTo>
                <a:lnTo>
                  <a:pt x="305" y="1237"/>
                </a:lnTo>
                <a:lnTo>
                  <a:pt x="319" y="1235"/>
                </a:lnTo>
                <a:lnTo>
                  <a:pt x="331" y="1234"/>
                </a:lnTo>
                <a:lnTo>
                  <a:pt x="335" y="1231"/>
                </a:lnTo>
                <a:lnTo>
                  <a:pt x="338" y="1230"/>
                </a:lnTo>
                <a:lnTo>
                  <a:pt x="338" y="1230"/>
                </a:lnTo>
                <a:lnTo>
                  <a:pt x="339" y="1228"/>
                </a:lnTo>
                <a:lnTo>
                  <a:pt x="339" y="1223"/>
                </a:lnTo>
                <a:lnTo>
                  <a:pt x="339" y="1212"/>
                </a:lnTo>
                <a:lnTo>
                  <a:pt x="337" y="1197"/>
                </a:lnTo>
                <a:lnTo>
                  <a:pt x="337" y="1197"/>
                </a:lnTo>
                <a:lnTo>
                  <a:pt x="339" y="1184"/>
                </a:lnTo>
                <a:lnTo>
                  <a:pt x="342" y="1174"/>
                </a:lnTo>
                <a:lnTo>
                  <a:pt x="342" y="1167"/>
                </a:lnTo>
                <a:lnTo>
                  <a:pt x="342" y="1167"/>
                </a:lnTo>
                <a:lnTo>
                  <a:pt x="343" y="1160"/>
                </a:lnTo>
                <a:lnTo>
                  <a:pt x="343" y="1150"/>
                </a:lnTo>
                <a:lnTo>
                  <a:pt x="349" y="1122"/>
                </a:lnTo>
                <a:lnTo>
                  <a:pt x="349" y="1122"/>
                </a:lnTo>
                <a:lnTo>
                  <a:pt x="358" y="1083"/>
                </a:lnTo>
                <a:lnTo>
                  <a:pt x="363" y="1063"/>
                </a:lnTo>
                <a:lnTo>
                  <a:pt x="365" y="1047"/>
                </a:lnTo>
                <a:lnTo>
                  <a:pt x="365" y="1047"/>
                </a:lnTo>
                <a:lnTo>
                  <a:pt x="368" y="1028"/>
                </a:lnTo>
                <a:lnTo>
                  <a:pt x="370" y="1002"/>
                </a:lnTo>
                <a:lnTo>
                  <a:pt x="371" y="970"/>
                </a:lnTo>
                <a:lnTo>
                  <a:pt x="370" y="953"/>
                </a:lnTo>
                <a:lnTo>
                  <a:pt x="369" y="934"/>
                </a:lnTo>
                <a:lnTo>
                  <a:pt x="369" y="934"/>
                </a:lnTo>
                <a:lnTo>
                  <a:pt x="364" y="894"/>
                </a:lnTo>
                <a:lnTo>
                  <a:pt x="357" y="854"/>
                </a:lnTo>
                <a:lnTo>
                  <a:pt x="350" y="822"/>
                </a:lnTo>
                <a:lnTo>
                  <a:pt x="348" y="809"/>
                </a:lnTo>
                <a:lnTo>
                  <a:pt x="348" y="809"/>
                </a:lnTo>
                <a:lnTo>
                  <a:pt x="348" y="805"/>
                </a:lnTo>
                <a:lnTo>
                  <a:pt x="349" y="797"/>
                </a:lnTo>
                <a:lnTo>
                  <a:pt x="350" y="786"/>
                </a:lnTo>
                <a:lnTo>
                  <a:pt x="350" y="778"/>
                </a:lnTo>
                <a:lnTo>
                  <a:pt x="350" y="778"/>
                </a:lnTo>
                <a:lnTo>
                  <a:pt x="350" y="759"/>
                </a:lnTo>
                <a:lnTo>
                  <a:pt x="350" y="749"/>
                </a:lnTo>
                <a:lnTo>
                  <a:pt x="350" y="749"/>
                </a:lnTo>
                <a:lnTo>
                  <a:pt x="370" y="746"/>
                </a:lnTo>
                <a:lnTo>
                  <a:pt x="385" y="744"/>
                </a:lnTo>
                <a:lnTo>
                  <a:pt x="393" y="741"/>
                </a:lnTo>
                <a:lnTo>
                  <a:pt x="397" y="739"/>
                </a:lnTo>
                <a:lnTo>
                  <a:pt x="397" y="739"/>
                </a:lnTo>
                <a:lnTo>
                  <a:pt x="421" y="727"/>
                </a:lnTo>
                <a:lnTo>
                  <a:pt x="430" y="721"/>
                </a:lnTo>
                <a:lnTo>
                  <a:pt x="435" y="718"/>
                </a:lnTo>
                <a:lnTo>
                  <a:pt x="435" y="718"/>
                </a:lnTo>
                <a:lnTo>
                  <a:pt x="433" y="698"/>
                </a:lnTo>
                <a:lnTo>
                  <a:pt x="425" y="654"/>
                </a:lnTo>
                <a:lnTo>
                  <a:pt x="414" y="592"/>
                </a:lnTo>
                <a:lnTo>
                  <a:pt x="414" y="592"/>
                </a:lnTo>
                <a:lnTo>
                  <a:pt x="421" y="590"/>
                </a:lnTo>
                <a:lnTo>
                  <a:pt x="436" y="583"/>
                </a:lnTo>
                <a:lnTo>
                  <a:pt x="446" y="578"/>
                </a:lnTo>
                <a:lnTo>
                  <a:pt x="454" y="572"/>
                </a:lnTo>
                <a:lnTo>
                  <a:pt x="461" y="566"/>
                </a:lnTo>
                <a:lnTo>
                  <a:pt x="464" y="562"/>
                </a:lnTo>
                <a:lnTo>
                  <a:pt x="466" y="558"/>
                </a:lnTo>
                <a:lnTo>
                  <a:pt x="466" y="558"/>
                </a:lnTo>
                <a:lnTo>
                  <a:pt x="473" y="539"/>
                </a:lnTo>
                <a:lnTo>
                  <a:pt x="483" y="517"/>
                </a:lnTo>
                <a:lnTo>
                  <a:pt x="487" y="505"/>
                </a:lnTo>
                <a:lnTo>
                  <a:pt x="491" y="493"/>
                </a:lnTo>
                <a:lnTo>
                  <a:pt x="492" y="484"/>
                </a:lnTo>
                <a:lnTo>
                  <a:pt x="492" y="475"/>
                </a:lnTo>
                <a:lnTo>
                  <a:pt x="492" y="475"/>
                </a:lnTo>
                <a:lnTo>
                  <a:pt x="490" y="422"/>
                </a:lnTo>
                <a:lnTo>
                  <a:pt x="487" y="384"/>
                </a:lnTo>
                <a:lnTo>
                  <a:pt x="487" y="384"/>
                </a:lnTo>
                <a:lnTo>
                  <a:pt x="493" y="383"/>
                </a:lnTo>
                <a:lnTo>
                  <a:pt x="497" y="383"/>
                </a:lnTo>
                <a:lnTo>
                  <a:pt x="498" y="381"/>
                </a:lnTo>
                <a:lnTo>
                  <a:pt x="498" y="381"/>
                </a:lnTo>
                <a:lnTo>
                  <a:pt x="497" y="368"/>
                </a:lnTo>
                <a:lnTo>
                  <a:pt x="493" y="355"/>
                </a:lnTo>
                <a:lnTo>
                  <a:pt x="493" y="355"/>
                </a:lnTo>
                <a:lnTo>
                  <a:pt x="465" y="300"/>
                </a:lnTo>
                <a:lnTo>
                  <a:pt x="445" y="261"/>
                </a:lnTo>
                <a:lnTo>
                  <a:pt x="429" y="236"/>
                </a:lnTo>
                <a:lnTo>
                  <a:pt x="429" y="236"/>
                </a:lnTo>
                <a:lnTo>
                  <a:pt x="425" y="229"/>
                </a:lnTo>
                <a:lnTo>
                  <a:pt x="419" y="225"/>
                </a:lnTo>
                <a:lnTo>
                  <a:pt x="408" y="215"/>
                </a:lnTo>
                <a:lnTo>
                  <a:pt x="398" y="209"/>
                </a:lnTo>
                <a:lnTo>
                  <a:pt x="393" y="207"/>
                </a:lnTo>
                <a:lnTo>
                  <a:pt x="393" y="207"/>
                </a:lnTo>
                <a:lnTo>
                  <a:pt x="390" y="207"/>
                </a:lnTo>
                <a:lnTo>
                  <a:pt x="387" y="207"/>
                </a:lnTo>
                <a:lnTo>
                  <a:pt x="382" y="207"/>
                </a:lnTo>
                <a:lnTo>
                  <a:pt x="377" y="206"/>
                </a:lnTo>
                <a:lnTo>
                  <a:pt x="377" y="206"/>
                </a:lnTo>
                <a:lnTo>
                  <a:pt x="367" y="200"/>
                </a:lnTo>
                <a:lnTo>
                  <a:pt x="361" y="196"/>
                </a:lnTo>
                <a:lnTo>
                  <a:pt x="361" y="196"/>
                </a:lnTo>
                <a:lnTo>
                  <a:pt x="361" y="177"/>
                </a:lnTo>
                <a:lnTo>
                  <a:pt x="359" y="163"/>
                </a:lnTo>
                <a:lnTo>
                  <a:pt x="358" y="157"/>
                </a:lnTo>
                <a:lnTo>
                  <a:pt x="356" y="152"/>
                </a:lnTo>
                <a:lnTo>
                  <a:pt x="356" y="152"/>
                </a:lnTo>
                <a:lnTo>
                  <a:pt x="352" y="146"/>
                </a:lnTo>
                <a:lnTo>
                  <a:pt x="349" y="143"/>
                </a:lnTo>
                <a:lnTo>
                  <a:pt x="343" y="139"/>
                </a:lnTo>
                <a:lnTo>
                  <a:pt x="337" y="138"/>
                </a:lnTo>
                <a:lnTo>
                  <a:pt x="337" y="138"/>
                </a:lnTo>
                <a:lnTo>
                  <a:pt x="322" y="137"/>
                </a:lnTo>
                <a:lnTo>
                  <a:pt x="312" y="137"/>
                </a:lnTo>
                <a:lnTo>
                  <a:pt x="312" y="137"/>
                </a:lnTo>
                <a:lnTo>
                  <a:pt x="304" y="133"/>
                </a:lnTo>
                <a:lnTo>
                  <a:pt x="293" y="130"/>
                </a:lnTo>
                <a:lnTo>
                  <a:pt x="293" y="130"/>
                </a:lnTo>
                <a:lnTo>
                  <a:pt x="278" y="124"/>
                </a:lnTo>
                <a:lnTo>
                  <a:pt x="278" y="124"/>
                </a:lnTo>
                <a:lnTo>
                  <a:pt x="275" y="122"/>
                </a:lnTo>
                <a:lnTo>
                  <a:pt x="273" y="116"/>
                </a:lnTo>
                <a:lnTo>
                  <a:pt x="271" y="112"/>
                </a:lnTo>
                <a:lnTo>
                  <a:pt x="267" y="107"/>
                </a:lnTo>
                <a:lnTo>
                  <a:pt x="262" y="105"/>
                </a:lnTo>
                <a:lnTo>
                  <a:pt x="258" y="102"/>
                </a:lnTo>
                <a:lnTo>
                  <a:pt x="258" y="102"/>
                </a:lnTo>
                <a:lnTo>
                  <a:pt x="247" y="99"/>
                </a:lnTo>
                <a:lnTo>
                  <a:pt x="241" y="98"/>
                </a:lnTo>
                <a:lnTo>
                  <a:pt x="236" y="98"/>
                </a:lnTo>
                <a:lnTo>
                  <a:pt x="236" y="98"/>
                </a:lnTo>
                <a:lnTo>
                  <a:pt x="239" y="98"/>
                </a:lnTo>
                <a:lnTo>
                  <a:pt x="228" y="96"/>
                </a:lnTo>
                <a:lnTo>
                  <a:pt x="228" y="96"/>
                </a:lnTo>
                <a:lnTo>
                  <a:pt x="214" y="92"/>
                </a:lnTo>
                <a:lnTo>
                  <a:pt x="211" y="91"/>
                </a:lnTo>
                <a:lnTo>
                  <a:pt x="211" y="91"/>
                </a:lnTo>
                <a:lnTo>
                  <a:pt x="200" y="65"/>
                </a:lnTo>
                <a:lnTo>
                  <a:pt x="185" y="34"/>
                </a:lnTo>
                <a:lnTo>
                  <a:pt x="185" y="34"/>
                </a:lnTo>
                <a:lnTo>
                  <a:pt x="183" y="29"/>
                </a:lnTo>
                <a:lnTo>
                  <a:pt x="178" y="26"/>
                </a:lnTo>
                <a:lnTo>
                  <a:pt x="174" y="21"/>
                </a:lnTo>
                <a:lnTo>
                  <a:pt x="174" y="21"/>
                </a:lnTo>
                <a:lnTo>
                  <a:pt x="169" y="15"/>
                </a:lnTo>
                <a:lnTo>
                  <a:pt x="164" y="10"/>
                </a:lnTo>
                <a:lnTo>
                  <a:pt x="158" y="5"/>
                </a:lnTo>
                <a:lnTo>
                  <a:pt x="158" y="5"/>
                </a:lnTo>
                <a:lnTo>
                  <a:pt x="154" y="3"/>
                </a:lnTo>
                <a:lnTo>
                  <a:pt x="149" y="2"/>
                </a:lnTo>
                <a:lnTo>
                  <a:pt x="135" y="0"/>
                </a:lnTo>
                <a:lnTo>
                  <a:pt x="119" y="0"/>
                </a:lnTo>
                <a:lnTo>
                  <a:pt x="104" y="2"/>
                </a:lnTo>
                <a:lnTo>
                  <a:pt x="104" y="2"/>
                </a:lnTo>
                <a:lnTo>
                  <a:pt x="97" y="3"/>
                </a:lnTo>
                <a:lnTo>
                  <a:pt x="91" y="7"/>
                </a:lnTo>
                <a:lnTo>
                  <a:pt x="85" y="10"/>
                </a:lnTo>
                <a:lnTo>
                  <a:pt x="79" y="14"/>
                </a:lnTo>
                <a:lnTo>
                  <a:pt x="69" y="23"/>
                </a:lnTo>
                <a:lnTo>
                  <a:pt x="61" y="33"/>
                </a:lnTo>
                <a:lnTo>
                  <a:pt x="61" y="33"/>
                </a:lnTo>
                <a:lnTo>
                  <a:pt x="53" y="42"/>
                </a:lnTo>
                <a:lnTo>
                  <a:pt x="46" y="53"/>
                </a:lnTo>
                <a:lnTo>
                  <a:pt x="41" y="63"/>
                </a:lnTo>
                <a:lnTo>
                  <a:pt x="40" y="66"/>
                </a:lnTo>
                <a:lnTo>
                  <a:pt x="40" y="68"/>
                </a:lnTo>
                <a:lnTo>
                  <a:pt x="40" y="68"/>
                </a:lnTo>
                <a:lnTo>
                  <a:pt x="46" y="89"/>
                </a:lnTo>
                <a:lnTo>
                  <a:pt x="49" y="100"/>
                </a:lnTo>
                <a:lnTo>
                  <a:pt x="51" y="107"/>
                </a:lnTo>
                <a:lnTo>
                  <a:pt x="51" y="107"/>
                </a:lnTo>
                <a:lnTo>
                  <a:pt x="51" y="115"/>
                </a:lnTo>
                <a:lnTo>
                  <a:pt x="53" y="126"/>
                </a:lnTo>
                <a:lnTo>
                  <a:pt x="56" y="137"/>
                </a:lnTo>
                <a:lnTo>
                  <a:pt x="59" y="141"/>
                </a:lnTo>
                <a:lnTo>
                  <a:pt x="61" y="143"/>
                </a:lnTo>
                <a:lnTo>
                  <a:pt x="61" y="143"/>
                </a:lnTo>
                <a:lnTo>
                  <a:pt x="68" y="144"/>
                </a:lnTo>
                <a:lnTo>
                  <a:pt x="71" y="144"/>
                </a:lnTo>
                <a:lnTo>
                  <a:pt x="72" y="143"/>
                </a:lnTo>
                <a:lnTo>
                  <a:pt x="72" y="143"/>
                </a:lnTo>
                <a:lnTo>
                  <a:pt x="74" y="144"/>
                </a:lnTo>
                <a:lnTo>
                  <a:pt x="77" y="145"/>
                </a:lnTo>
                <a:lnTo>
                  <a:pt x="79" y="149"/>
                </a:lnTo>
                <a:lnTo>
                  <a:pt x="80" y="154"/>
                </a:lnTo>
                <a:lnTo>
                  <a:pt x="80" y="154"/>
                </a:lnTo>
                <a:lnTo>
                  <a:pt x="79" y="164"/>
                </a:lnTo>
                <a:lnTo>
                  <a:pt x="80" y="168"/>
                </a:lnTo>
                <a:lnTo>
                  <a:pt x="80" y="169"/>
                </a:lnTo>
                <a:lnTo>
                  <a:pt x="81" y="169"/>
                </a:lnTo>
                <a:lnTo>
                  <a:pt x="81" y="169"/>
                </a:lnTo>
                <a:lnTo>
                  <a:pt x="85" y="169"/>
                </a:lnTo>
                <a:lnTo>
                  <a:pt x="88" y="168"/>
                </a:lnTo>
                <a:lnTo>
                  <a:pt x="91" y="168"/>
                </a:lnTo>
                <a:lnTo>
                  <a:pt x="93" y="168"/>
                </a:lnTo>
                <a:lnTo>
                  <a:pt x="93" y="168"/>
                </a:lnTo>
                <a:lnTo>
                  <a:pt x="93" y="175"/>
                </a:lnTo>
                <a:lnTo>
                  <a:pt x="96" y="178"/>
                </a:lnTo>
                <a:lnTo>
                  <a:pt x="97" y="180"/>
                </a:lnTo>
                <a:lnTo>
                  <a:pt x="98" y="181"/>
                </a:lnTo>
                <a:lnTo>
                  <a:pt x="98" y="181"/>
                </a:lnTo>
                <a:lnTo>
                  <a:pt x="101" y="181"/>
                </a:lnTo>
                <a:lnTo>
                  <a:pt x="103" y="181"/>
                </a:lnTo>
                <a:lnTo>
                  <a:pt x="104" y="181"/>
                </a:lnTo>
                <a:lnTo>
                  <a:pt x="105" y="182"/>
                </a:lnTo>
                <a:lnTo>
                  <a:pt x="105" y="182"/>
                </a:lnTo>
                <a:lnTo>
                  <a:pt x="107" y="186"/>
                </a:lnTo>
                <a:lnTo>
                  <a:pt x="107" y="188"/>
                </a:lnTo>
                <a:lnTo>
                  <a:pt x="109" y="189"/>
                </a:lnTo>
                <a:lnTo>
                  <a:pt x="111" y="189"/>
                </a:lnTo>
                <a:lnTo>
                  <a:pt x="111" y="189"/>
                </a:lnTo>
                <a:lnTo>
                  <a:pt x="118" y="186"/>
                </a:lnTo>
                <a:lnTo>
                  <a:pt x="120" y="186"/>
                </a:lnTo>
                <a:lnTo>
                  <a:pt x="122" y="186"/>
                </a:lnTo>
                <a:lnTo>
                  <a:pt x="122" y="186"/>
                </a:lnTo>
                <a:lnTo>
                  <a:pt x="112" y="202"/>
                </a:lnTo>
                <a:lnTo>
                  <a:pt x="112" y="202"/>
                </a:lnTo>
                <a:close/>
                <a:moveTo>
                  <a:pt x="230" y="782"/>
                </a:moveTo>
                <a:lnTo>
                  <a:pt x="230" y="782"/>
                </a:lnTo>
                <a:lnTo>
                  <a:pt x="235" y="795"/>
                </a:lnTo>
                <a:lnTo>
                  <a:pt x="245" y="824"/>
                </a:lnTo>
                <a:lnTo>
                  <a:pt x="256" y="859"/>
                </a:lnTo>
                <a:lnTo>
                  <a:pt x="261" y="875"/>
                </a:lnTo>
                <a:lnTo>
                  <a:pt x="264" y="887"/>
                </a:lnTo>
                <a:lnTo>
                  <a:pt x="264" y="887"/>
                </a:lnTo>
                <a:lnTo>
                  <a:pt x="267" y="911"/>
                </a:lnTo>
                <a:lnTo>
                  <a:pt x="271" y="937"/>
                </a:lnTo>
                <a:lnTo>
                  <a:pt x="273" y="973"/>
                </a:lnTo>
                <a:lnTo>
                  <a:pt x="273" y="973"/>
                </a:lnTo>
                <a:lnTo>
                  <a:pt x="271" y="1024"/>
                </a:lnTo>
                <a:lnTo>
                  <a:pt x="268" y="1054"/>
                </a:lnTo>
                <a:lnTo>
                  <a:pt x="267" y="1068"/>
                </a:lnTo>
                <a:lnTo>
                  <a:pt x="267" y="1068"/>
                </a:lnTo>
                <a:lnTo>
                  <a:pt x="265" y="1070"/>
                </a:lnTo>
                <a:lnTo>
                  <a:pt x="262" y="1075"/>
                </a:lnTo>
                <a:lnTo>
                  <a:pt x="260" y="1079"/>
                </a:lnTo>
                <a:lnTo>
                  <a:pt x="260" y="1083"/>
                </a:lnTo>
                <a:lnTo>
                  <a:pt x="260" y="1088"/>
                </a:lnTo>
                <a:lnTo>
                  <a:pt x="261" y="1093"/>
                </a:lnTo>
                <a:lnTo>
                  <a:pt x="261" y="1093"/>
                </a:lnTo>
                <a:lnTo>
                  <a:pt x="264" y="1102"/>
                </a:lnTo>
                <a:lnTo>
                  <a:pt x="267" y="1108"/>
                </a:lnTo>
                <a:lnTo>
                  <a:pt x="268" y="1113"/>
                </a:lnTo>
                <a:lnTo>
                  <a:pt x="268" y="1116"/>
                </a:lnTo>
                <a:lnTo>
                  <a:pt x="268" y="1116"/>
                </a:lnTo>
                <a:lnTo>
                  <a:pt x="254" y="1133"/>
                </a:lnTo>
                <a:lnTo>
                  <a:pt x="238" y="1151"/>
                </a:lnTo>
                <a:lnTo>
                  <a:pt x="238" y="1151"/>
                </a:lnTo>
                <a:lnTo>
                  <a:pt x="221" y="1171"/>
                </a:lnTo>
                <a:lnTo>
                  <a:pt x="206" y="1185"/>
                </a:lnTo>
                <a:lnTo>
                  <a:pt x="206" y="1185"/>
                </a:lnTo>
                <a:lnTo>
                  <a:pt x="204" y="1189"/>
                </a:lnTo>
                <a:lnTo>
                  <a:pt x="202" y="1193"/>
                </a:lnTo>
                <a:lnTo>
                  <a:pt x="198" y="1202"/>
                </a:lnTo>
                <a:lnTo>
                  <a:pt x="198" y="1202"/>
                </a:lnTo>
                <a:lnTo>
                  <a:pt x="197" y="1189"/>
                </a:lnTo>
                <a:lnTo>
                  <a:pt x="196" y="1173"/>
                </a:lnTo>
                <a:lnTo>
                  <a:pt x="196" y="1173"/>
                </a:lnTo>
                <a:lnTo>
                  <a:pt x="196" y="1171"/>
                </a:lnTo>
                <a:lnTo>
                  <a:pt x="198" y="1167"/>
                </a:lnTo>
                <a:lnTo>
                  <a:pt x="201" y="1161"/>
                </a:lnTo>
                <a:lnTo>
                  <a:pt x="202" y="1152"/>
                </a:lnTo>
                <a:lnTo>
                  <a:pt x="202" y="1152"/>
                </a:lnTo>
                <a:lnTo>
                  <a:pt x="203" y="1137"/>
                </a:lnTo>
                <a:lnTo>
                  <a:pt x="202" y="1113"/>
                </a:lnTo>
                <a:lnTo>
                  <a:pt x="201" y="1068"/>
                </a:lnTo>
                <a:lnTo>
                  <a:pt x="201" y="1068"/>
                </a:lnTo>
                <a:lnTo>
                  <a:pt x="198" y="1008"/>
                </a:lnTo>
                <a:lnTo>
                  <a:pt x="198" y="1008"/>
                </a:lnTo>
                <a:lnTo>
                  <a:pt x="191" y="953"/>
                </a:lnTo>
                <a:lnTo>
                  <a:pt x="187" y="914"/>
                </a:lnTo>
                <a:lnTo>
                  <a:pt x="184" y="893"/>
                </a:lnTo>
                <a:lnTo>
                  <a:pt x="184" y="893"/>
                </a:lnTo>
                <a:lnTo>
                  <a:pt x="184" y="881"/>
                </a:lnTo>
                <a:lnTo>
                  <a:pt x="184" y="870"/>
                </a:lnTo>
                <a:lnTo>
                  <a:pt x="184" y="870"/>
                </a:lnTo>
                <a:lnTo>
                  <a:pt x="185" y="865"/>
                </a:lnTo>
                <a:lnTo>
                  <a:pt x="188" y="857"/>
                </a:lnTo>
                <a:lnTo>
                  <a:pt x="191" y="850"/>
                </a:lnTo>
                <a:lnTo>
                  <a:pt x="193" y="846"/>
                </a:lnTo>
                <a:lnTo>
                  <a:pt x="193" y="846"/>
                </a:lnTo>
                <a:lnTo>
                  <a:pt x="194" y="842"/>
                </a:lnTo>
                <a:lnTo>
                  <a:pt x="197" y="837"/>
                </a:lnTo>
                <a:lnTo>
                  <a:pt x="207" y="823"/>
                </a:lnTo>
                <a:lnTo>
                  <a:pt x="216" y="810"/>
                </a:lnTo>
                <a:lnTo>
                  <a:pt x="221" y="802"/>
                </a:lnTo>
                <a:lnTo>
                  <a:pt x="221" y="802"/>
                </a:lnTo>
                <a:lnTo>
                  <a:pt x="227" y="789"/>
                </a:lnTo>
                <a:lnTo>
                  <a:pt x="230" y="782"/>
                </a:lnTo>
                <a:lnTo>
                  <a:pt x="230" y="7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36BAE1AE-56E6-45D1-960F-09DB303B222A}"/>
              </a:ext>
            </a:extLst>
          </p:cNvPr>
          <p:cNvSpPr>
            <a:spLocks/>
          </p:cNvSpPr>
          <p:nvPr/>
        </p:nvSpPr>
        <p:spPr bwMode="auto">
          <a:xfrm>
            <a:off x="4625660" y="4683331"/>
            <a:ext cx="496637" cy="1659992"/>
          </a:xfrm>
          <a:custGeom>
            <a:avLst/>
            <a:gdLst>
              <a:gd name="T0" fmla="*/ 27 w 438"/>
              <a:gd name="T1" fmla="*/ 312 h 1464"/>
              <a:gd name="T2" fmla="*/ 33 w 438"/>
              <a:gd name="T3" fmla="*/ 330 h 1464"/>
              <a:gd name="T4" fmla="*/ 49 w 438"/>
              <a:gd name="T5" fmla="*/ 346 h 1464"/>
              <a:gd name="T6" fmla="*/ 65 w 438"/>
              <a:gd name="T7" fmla="*/ 372 h 1464"/>
              <a:gd name="T8" fmla="*/ 81 w 438"/>
              <a:gd name="T9" fmla="*/ 399 h 1464"/>
              <a:gd name="T10" fmla="*/ 78 w 438"/>
              <a:gd name="T11" fmla="*/ 424 h 1464"/>
              <a:gd name="T12" fmla="*/ 78 w 438"/>
              <a:gd name="T13" fmla="*/ 469 h 1464"/>
              <a:gd name="T14" fmla="*/ 124 w 438"/>
              <a:gd name="T15" fmla="*/ 518 h 1464"/>
              <a:gd name="T16" fmla="*/ 116 w 438"/>
              <a:gd name="T17" fmla="*/ 708 h 1464"/>
              <a:gd name="T18" fmla="*/ 175 w 438"/>
              <a:gd name="T19" fmla="*/ 963 h 1464"/>
              <a:gd name="T20" fmla="*/ 180 w 438"/>
              <a:gd name="T21" fmla="*/ 1063 h 1464"/>
              <a:gd name="T22" fmla="*/ 200 w 438"/>
              <a:gd name="T23" fmla="*/ 1341 h 1464"/>
              <a:gd name="T24" fmla="*/ 130 w 438"/>
              <a:gd name="T25" fmla="*/ 1378 h 1464"/>
              <a:gd name="T26" fmla="*/ 97 w 438"/>
              <a:gd name="T27" fmla="*/ 1401 h 1464"/>
              <a:gd name="T28" fmla="*/ 126 w 438"/>
              <a:gd name="T29" fmla="*/ 1422 h 1464"/>
              <a:gd name="T30" fmla="*/ 163 w 438"/>
              <a:gd name="T31" fmla="*/ 1442 h 1464"/>
              <a:gd name="T32" fmla="*/ 204 w 438"/>
              <a:gd name="T33" fmla="*/ 1462 h 1464"/>
              <a:gd name="T34" fmla="*/ 344 w 438"/>
              <a:gd name="T35" fmla="*/ 1460 h 1464"/>
              <a:gd name="T36" fmla="*/ 381 w 438"/>
              <a:gd name="T37" fmla="*/ 1420 h 1464"/>
              <a:gd name="T38" fmla="*/ 384 w 438"/>
              <a:gd name="T39" fmla="*/ 1383 h 1464"/>
              <a:gd name="T40" fmla="*/ 352 w 438"/>
              <a:gd name="T41" fmla="*/ 952 h 1464"/>
              <a:gd name="T42" fmla="*/ 364 w 438"/>
              <a:gd name="T43" fmla="*/ 899 h 1464"/>
              <a:gd name="T44" fmla="*/ 370 w 438"/>
              <a:gd name="T45" fmla="*/ 888 h 1464"/>
              <a:gd name="T46" fmla="*/ 390 w 438"/>
              <a:gd name="T47" fmla="*/ 859 h 1464"/>
              <a:gd name="T48" fmla="*/ 385 w 438"/>
              <a:gd name="T49" fmla="*/ 800 h 1464"/>
              <a:gd name="T50" fmla="*/ 378 w 438"/>
              <a:gd name="T51" fmla="*/ 767 h 1464"/>
              <a:gd name="T52" fmla="*/ 394 w 438"/>
              <a:gd name="T53" fmla="*/ 729 h 1464"/>
              <a:gd name="T54" fmla="*/ 407 w 438"/>
              <a:gd name="T55" fmla="*/ 679 h 1464"/>
              <a:gd name="T56" fmla="*/ 418 w 438"/>
              <a:gd name="T57" fmla="*/ 513 h 1464"/>
              <a:gd name="T58" fmla="*/ 434 w 438"/>
              <a:gd name="T59" fmla="*/ 396 h 1464"/>
              <a:gd name="T60" fmla="*/ 422 w 438"/>
              <a:gd name="T61" fmla="*/ 310 h 1464"/>
              <a:gd name="T62" fmla="*/ 423 w 438"/>
              <a:gd name="T63" fmla="*/ 224 h 1464"/>
              <a:gd name="T64" fmla="*/ 401 w 438"/>
              <a:gd name="T65" fmla="*/ 194 h 1464"/>
              <a:gd name="T66" fmla="*/ 331 w 438"/>
              <a:gd name="T67" fmla="*/ 186 h 1464"/>
              <a:gd name="T68" fmla="*/ 321 w 438"/>
              <a:gd name="T69" fmla="*/ 126 h 1464"/>
              <a:gd name="T70" fmla="*/ 320 w 438"/>
              <a:gd name="T71" fmla="*/ 100 h 1464"/>
              <a:gd name="T72" fmla="*/ 303 w 438"/>
              <a:gd name="T73" fmla="*/ 72 h 1464"/>
              <a:gd name="T74" fmla="*/ 280 w 438"/>
              <a:gd name="T75" fmla="*/ 37 h 1464"/>
              <a:gd name="T76" fmla="*/ 243 w 438"/>
              <a:gd name="T77" fmla="*/ 9 h 1464"/>
              <a:gd name="T78" fmla="*/ 205 w 438"/>
              <a:gd name="T79" fmla="*/ 2 h 1464"/>
              <a:gd name="T80" fmla="*/ 161 w 438"/>
              <a:gd name="T81" fmla="*/ 14 h 1464"/>
              <a:gd name="T82" fmla="*/ 125 w 438"/>
              <a:gd name="T83" fmla="*/ 67 h 1464"/>
              <a:gd name="T84" fmla="*/ 106 w 438"/>
              <a:gd name="T85" fmla="*/ 117 h 1464"/>
              <a:gd name="T86" fmla="*/ 120 w 438"/>
              <a:gd name="T87" fmla="*/ 150 h 1464"/>
              <a:gd name="T88" fmla="*/ 140 w 438"/>
              <a:gd name="T89" fmla="*/ 166 h 1464"/>
              <a:gd name="T90" fmla="*/ 155 w 438"/>
              <a:gd name="T91" fmla="*/ 184 h 1464"/>
              <a:gd name="T92" fmla="*/ 173 w 438"/>
              <a:gd name="T93" fmla="*/ 199 h 1464"/>
              <a:gd name="T94" fmla="*/ 185 w 438"/>
              <a:gd name="T95" fmla="*/ 214 h 1464"/>
              <a:gd name="T96" fmla="*/ 193 w 438"/>
              <a:gd name="T97" fmla="*/ 228 h 1464"/>
              <a:gd name="T98" fmla="*/ 205 w 438"/>
              <a:gd name="T99" fmla="*/ 235 h 1464"/>
              <a:gd name="T100" fmla="*/ 236 w 438"/>
              <a:gd name="T101" fmla="*/ 240 h 1464"/>
              <a:gd name="T102" fmla="*/ 213 w 438"/>
              <a:gd name="T103" fmla="*/ 272 h 1464"/>
              <a:gd name="T104" fmla="*/ 212 w 438"/>
              <a:gd name="T105" fmla="*/ 296 h 1464"/>
              <a:gd name="T106" fmla="*/ 164 w 438"/>
              <a:gd name="T107" fmla="*/ 382 h 1464"/>
              <a:gd name="T108" fmla="*/ 112 w 438"/>
              <a:gd name="T109" fmla="*/ 345 h 1464"/>
              <a:gd name="T110" fmla="*/ 100 w 438"/>
              <a:gd name="T111" fmla="*/ 332 h 1464"/>
              <a:gd name="T112" fmla="*/ 83 w 438"/>
              <a:gd name="T113" fmla="*/ 32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" h="1464">
                <a:moveTo>
                  <a:pt x="82" y="317"/>
                </a:moveTo>
                <a:lnTo>
                  <a:pt x="21" y="277"/>
                </a:lnTo>
                <a:lnTo>
                  <a:pt x="17" y="277"/>
                </a:lnTo>
                <a:lnTo>
                  <a:pt x="0" y="284"/>
                </a:lnTo>
                <a:lnTo>
                  <a:pt x="29" y="305"/>
                </a:lnTo>
                <a:lnTo>
                  <a:pt x="29" y="305"/>
                </a:lnTo>
                <a:lnTo>
                  <a:pt x="27" y="312"/>
                </a:lnTo>
                <a:lnTo>
                  <a:pt x="26" y="318"/>
                </a:lnTo>
                <a:lnTo>
                  <a:pt x="26" y="321"/>
                </a:lnTo>
                <a:lnTo>
                  <a:pt x="26" y="321"/>
                </a:lnTo>
                <a:lnTo>
                  <a:pt x="29" y="327"/>
                </a:lnTo>
                <a:lnTo>
                  <a:pt x="32" y="328"/>
                </a:lnTo>
                <a:lnTo>
                  <a:pt x="33" y="330"/>
                </a:lnTo>
                <a:lnTo>
                  <a:pt x="33" y="330"/>
                </a:lnTo>
                <a:lnTo>
                  <a:pt x="34" y="330"/>
                </a:lnTo>
                <a:lnTo>
                  <a:pt x="37" y="332"/>
                </a:lnTo>
                <a:lnTo>
                  <a:pt x="42" y="337"/>
                </a:lnTo>
                <a:lnTo>
                  <a:pt x="42" y="337"/>
                </a:lnTo>
                <a:lnTo>
                  <a:pt x="46" y="343"/>
                </a:lnTo>
                <a:lnTo>
                  <a:pt x="49" y="346"/>
                </a:lnTo>
                <a:lnTo>
                  <a:pt x="49" y="346"/>
                </a:lnTo>
                <a:lnTo>
                  <a:pt x="58" y="350"/>
                </a:lnTo>
                <a:lnTo>
                  <a:pt x="58" y="350"/>
                </a:lnTo>
                <a:lnTo>
                  <a:pt x="58" y="362"/>
                </a:lnTo>
                <a:lnTo>
                  <a:pt x="58" y="362"/>
                </a:lnTo>
                <a:lnTo>
                  <a:pt x="60" y="366"/>
                </a:lnTo>
                <a:lnTo>
                  <a:pt x="62" y="370"/>
                </a:lnTo>
                <a:lnTo>
                  <a:pt x="65" y="372"/>
                </a:lnTo>
                <a:lnTo>
                  <a:pt x="66" y="375"/>
                </a:lnTo>
                <a:lnTo>
                  <a:pt x="66" y="375"/>
                </a:lnTo>
                <a:lnTo>
                  <a:pt x="68" y="377"/>
                </a:lnTo>
                <a:lnTo>
                  <a:pt x="73" y="384"/>
                </a:lnTo>
                <a:lnTo>
                  <a:pt x="82" y="391"/>
                </a:lnTo>
                <a:lnTo>
                  <a:pt x="82" y="391"/>
                </a:lnTo>
                <a:lnTo>
                  <a:pt x="81" y="399"/>
                </a:lnTo>
                <a:lnTo>
                  <a:pt x="80" y="404"/>
                </a:lnTo>
                <a:lnTo>
                  <a:pt x="78" y="408"/>
                </a:lnTo>
                <a:lnTo>
                  <a:pt x="78" y="408"/>
                </a:lnTo>
                <a:lnTo>
                  <a:pt x="77" y="411"/>
                </a:lnTo>
                <a:lnTo>
                  <a:pt x="76" y="416"/>
                </a:lnTo>
                <a:lnTo>
                  <a:pt x="77" y="421"/>
                </a:lnTo>
                <a:lnTo>
                  <a:pt x="78" y="424"/>
                </a:lnTo>
                <a:lnTo>
                  <a:pt x="78" y="424"/>
                </a:lnTo>
                <a:lnTo>
                  <a:pt x="78" y="425"/>
                </a:lnTo>
                <a:lnTo>
                  <a:pt x="78" y="430"/>
                </a:lnTo>
                <a:lnTo>
                  <a:pt x="77" y="443"/>
                </a:lnTo>
                <a:lnTo>
                  <a:pt x="76" y="452"/>
                </a:lnTo>
                <a:lnTo>
                  <a:pt x="77" y="460"/>
                </a:lnTo>
                <a:lnTo>
                  <a:pt x="78" y="469"/>
                </a:lnTo>
                <a:lnTo>
                  <a:pt x="82" y="477"/>
                </a:lnTo>
                <a:lnTo>
                  <a:pt x="82" y="477"/>
                </a:lnTo>
                <a:lnTo>
                  <a:pt x="87" y="484"/>
                </a:lnTo>
                <a:lnTo>
                  <a:pt x="93" y="492"/>
                </a:lnTo>
                <a:lnTo>
                  <a:pt x="107" y="506"/>
                </a:lnTo>
                <a:lnTo>
                  <a:pt x="119" y="514"/>
                </a:lnTo>
                <a:lnTo>
                  <a:pt x="124" y="518"/>
                </a:lnTo>
                <a:lnTo>
                  <a:pt x="124" y="518"/>
                </a:lnTo>
                <a:lnTo>
                  <a:pt x="115" y="569"/>
                </a:lnTo>
                <a:lnTo>
                  <a:pt x="107" y="629"/>
                </a:lnTo>
                <a:lnTo>
                  <a:pt x="107" y="629"/>
                </a:lnTo>
                <a:lnTo>
                  <a:pt x="107" y="648"/>
                </a:lnTo>
                <a:lnTo>
                  <a:pt x="111" y="678"/>
                </a:lnTo>
                <a:lnTo>
                  <a:pt x="116" y="708"/>
                </a:lnTo>
                <a:lnTo>
                  <a:pt x="119" y="723"/>
                </a:lnTo>
                <a:lnTo>
                  <a:pt x="119" y="723"/>
                </a:lnTo>
                <a:lnTo>
                  <a:pt x="135" y="747"/>
                </a:lnTo>
                <a:lnTo>
                  <a:pt x="135" y="747"/>
                </a:lnTo>
                <a:lnTo>
                  <a:pt x="156" y="858"/>
                </a:lnTo>
                <a:lnTo>
                  <a:pt x="170" y="937"/>
                </a:lnTo>
                <a:lnTo>
                  <a:pt x="175" y="963"/>
                </a:lnTo>
                <a:lnTo>
                  <a:pt x="176" y="976"/>
                </a:lnTo>
                <a:lnTo>
                  <a:pt x="176" y="976"/>
                </a:lnTo>
                <a:lnTo>
                  <a:pt x="175" y="994"/>
                </a:lnTo>
                <a:lnTo>
                  <a:pt x="175" y="1021"/>
                </a:lnTo>
                <a:lnTo>
                  <a:pt x="178" y="1048"/>
                </a:lnTo>
                <a:lnTo>
                  <a:pt x="179" y="1058"/>
                </a:lnTo>
                <a:lnTo>
                  <a:pt x="180" y="1063"/>
                </a:lnTo>
                <a:lnTo>
                  <a:pt x="180" y="1063"/>
                </a:lnTo>
                <a:lnTo>
                  <a:pt x="197" y="1088"/>
                </a:lnTo>
                <a:lnTo>
                  <a:pt x="209" y="1112"/>
                </a:lnTo>
                <a:lnTo>
                  <a:pt x="209" y="1112"/>
                </a:lnTo>
                <a:lnTo>
                  <a:pt x="208" y="1148"/>
                </a:lnTo>
                <a:lnTo>
                  <a:pt x="205" y="1226"/>
                </a:lnTo>
                <a:lnTo>
                  <a:pt x="200" y="1341"/>
                </a:lnTo>
                <a:lnTo>
                  <a:pt x="200" y="1341"/>
                </a:lnTo>
                <a:lnTo>
                  <a:pt x="199" y="1346"/>
                </a:lnTo>
                <a:lnTo>
                  <a:pt x="197" y="1352"/>
                </a:lnTo>
                <a:lnTo>
                  <a:pt x="193" y="1362"/>
                </a:lnTo>
                <a:lnTo>
                  <a:pt x="193" y="1362"/>
                </a:lnTo>
                <a:lnTo>
                  <a:pt x="156" y="1372"/>
                </a:lnTo>
                <a:lnTo>
                  <a:pt x="130" y="1378"/>
                </a:lnTo>
                <a:lnTo>
                  <a:pt x="115" y="1382"/>
                </a:lnTo>
                <a:lnTo>
                  <a:pt x="115" y="1382"/>
                </a:lnTo>
                <a:lnTo>
                  <a:pt x="112" y="1382"/>
                </a:lnTo>
                <a:lnTo>
                  <a:pt x="109" y="1385"/>
                </a:lnTo>
                <a:lnTo>
                  <a:pt x="101" y="1392"/>
                </a:lnTo>
                <a:lnTo>
                  <a:pt x="99" y="1397"/>
                </a:lnTo>
                <a:lnTo>
                  <a:pt x="97" y="1401"/>
                </a:lnTo>
                <a:lnTo>
                  <a:pt x="97" y="1406"/>
                </a:lnTo>
                <a:lnTo>
                  <a:pt x="99" y="1411"/>
                </a:lnTo>
                <a:lnTo>
                  <a:pt x="99" y="1411"/>
                </a:lnTo>
                <a:lnTo>
                  <a:pt x="102" y="1415"/>
                </a:lnTo>
                <a:lnTo>
                  <a:pt x="106" y="1417"/>
                </a:lnTo>
                <a:lnTo>
                  <a:pt x="116" y="1421"/>
                </a:lnTo>
                <a:lnTo>
                  <a:pt x="126" y="1422"/>
                </a:lnTo>
                <a:lnTo>
                  <a:pt x="131" y="1422"/>
                </a:lnTo>
                <a:lnTo>
                  <a:pt x="131" y="1422"/>
                </a:lnTo>
                <a:lnTo>
                  <a:pt x="168" y="1427"/>
                </a:lnTo>
                <a:lnTo>
                  <a:pt x="168" y="1427"/>
                </a:lnTo>
                <a:lnTo>
                  <a:pt x="166" y="1430"/>
                </a:lnTo>
                <a:lnTo>
                  <a:pt x="163" y="1437"/>
                </a:lnTo>
                <a:lnTo>
                  <a:pt x="163" y="1442"/>
                </a:lnTo>
                <a:lnTo>
                  <a:pt x="164" y="1447"/>
                </a:lnTo>
                <a:lnTo>
                  <a:pt x="166" y="1451"/>
                </a:lnTo>
                <a:lnTo>
                  <a:pt x="173" y="1455"/>
                </a:lnTo>
                <a:lnTo>
                  <a:pt x="173" y="1455"/>
                </a:lnTo>
                <a:lnTo>
                  <a:pt x="180" y="1459"/>
                </a:lnTo>
                <a:lnTo>
                  <a:pt x="188" y="1461"/>
                </a:lnTo>
                <a:lnTo>
                  <a:pt x="204" y="1462"/>
                </a:lnTo>
                <a:lnTo>
                  <a:pt x="219" y="1464"/>
                </a:lnTo>
                <a:lnTo>
                  <a:pt x="229" y="1464"/>
                </a:lnTo>
                <a:lnTo>
                  <a:pt x="229" y="1464"/>
                </a:lnTo>
                <a:lnTo>
                  <a:pt x="287" y="1462"/>
                </a:lnTo>
                <a:lnTo>
                  <a:pt x="324" y="1461"/>
                </a:lnTo>
                <a:lnTo>
                  <a:pt x="344" y="1460"/>
                </a:lnTo>
                <a:lnTo>
                  <a:pt x="344" y="1460"/>
                </a:lnTo>
                <a:lnTo>
                  <a:pt x="368" y="1456"/>
                </a:lnTo>
                <a:lnTo>
                  <a:pt x="379" y="1452"/>
                </a:lnTo>
                <a:lnTo>
                  <a:pt x="383" y="1450"/>
                </a:lnTo>
                <a:lnTo>
                  <a:pt x="385" y="1447"/>
                </a:lnTo>
                <a:lnTo>
                  <a:pt x="385" y="1447"/>
                </a:lnTo>
                <a:lnTo>
                  <a:pt x="384" y="1436"/>
                </a:lnTo>
                <a:lnTo>
                  <a:pt x="381" y="1420"/>
                </a:lnTo>
                <a:lnTo>
                  <a:pt x="376" y="1398"/>
                </a:lnTo>
                <a:lnTo>
                  <a:pt x="376" y="1398"/>
                </a:lnTo>
                <a:lnTo>
                  <a:pt x="378" y="1396"/>
                </a:lnTo>
                <a:lnTo>
                  <a:pt x="380" y="1390"/>
                </a:lnTo>
                <a:lnTo>
                  <a:pt x="380" y="1390"/>
                </a:lnTo>
                <a:lnTo>
                  <a:pt x="383" y="1387"/>
                </a:lnTo>
                <a:lnTo>
                  <a:pt x="384" y="1383"/>
                </a:lnTo>
                <a:lnTo>
                  <a:pt x="384" y="1378"/>
                </a:lnTo>
                <a:lnTo>
                  <a:pt x="385" y="1369"/>
                </a:lnTo>
                <a:lnTo>
                  <a:pt x="385" y="1369"/>
                </a:lnTo>
                <a:lnTo>
                  <a:pt x="380" y="1310"/>
                </a:lnTo>
                <a:lnTo>
                  <a:pt x="376" y="1263"/>
                </a:lnTo>
                <a:lnTo>
                  <a:pt x="373" y="1124"/>
                </a:lnTo>
                <a:lnTo>
                  <a:pt x="352" y="952"/>
                </a:lnTo>
                <a:lnTo>
                  <a:pt x="352" y="903"/>
                </a:lnTo>
                <a:lnTo>
                  <a:pt x="352" y="903"/>
                </a:lnTo>
                <a:lnTo>
                  <a:pt x="354" y="902"/>
                </a:lnTo>
                <a:lnTo>
                  <a:pt x="357" y="902"/>
                </a:lnTo>
                <a:lnTo>
                  <a:pt x="363" y="900"/>
                </a:lnTo>
                <a:lnTo>
                  <a:pt x="364" y="900"/>
                </a:lnTo>
                <a:lnTo>
                  <a:pt x="364" y="899"/>
                </a:lnTo>
                <a:lnTo>
                  <a:pt x="364" y="899"/>
                </a:lnTo>
                <a:lnTo>
                  <a:pt x="366" y="890"/>
                </a:lnTo>
                <a:lnTo>
                  <a:pt x="368" y="887"/>
                </a:lnTo>
                <a:lnTo>
                  <a:pt x="368" y="887"/>
                </a:lnTo>
                <a:lnTo>
                  <a:pt x="369" y="887"/>
                </a:lnTo>
                <a:lnTo>
                  <a:pt x="369" y="887"/>
                </a:lnTo>
                <a:lnTo>
                  <a:pt x="370" y="888"/>
                </a:lnTo>
                <a:lnTo>
                  <a:pt x="373" y="888"/>
                </a:lnTo>
                <a:lnTo>
                  <a:pt x="376" y="888"/>
                </a:lnTo>
                <a:lnTo>
                  <a:pt x="380" y="887"/>
                </a:lnTo>
                <a:lnTo>
                  <a:pt x="380" y="887"/>
                </a:lnTo>
                <a:lnTo>
                  <a:pt x="383" y="883"/>
                </a:lnTo>
                <a:lnTo>
                  <a:pt x="385" y="877"/>
                </a:lnTo>
                <a:lnTo>
                  <a:pt x="390" y="859"/>
                </a:lnTo>
                <a:lnTo>
                  <a:pt x="393" y="841"/>
                </a:lnTo>
                <a:lnTo>
                  <a:pt x="393" y="835"/>
                </a:lnTo>
                <a:lnTo>
                  <a:pt x="393" y="833"/>
                </a:lnTo>
                <a:lnTo>
                  <a:pt x="393" y="833"/>
                </a:lnTo>
                <a:lnTo>
                  <a:pt x="391" y="829"/>
                </a:lnTo>
                <a:lnTo>
                  <a:pt x="389" y="817"/>
                </a:lnTo>
                <a:lnTo>
                  <a:pt x="385" y="800"/>
                </a:lnTo>
                <a:lnTo>
                  <a:pt x="385" y="800"/>
                </a:lnTo>
                <a:lnTo>
                  <a:pt x="379" y="782"/>
                </a:lnTo>
                <a:lnTo>
                  <a:pt x="376" y="772"/>
                </a:lnTo>
                <a:lnTo>
                  <a:pt x="376" y="768"/>
                </a:lnTo>
                <a:lnTo>
                  <a:pt x="376" y="767"/>
                </a:lnTo>
                <a:lnTo>
                  <a:pt x="376" y="767"/>
                </a:lnTo>
                <a:lnTo>
                  <a:pt x="378" y="767"/>
                </a:lnTo>
                <a:lnTo>
                  <a:pt x="379" y="766"/>
                </a:lnTo>
                <a:lnTo>
                  <a:pt x="380" y="760"/>
                </a:lnTo>
                <a:lnTo>
                  <a:pt x="380" y="751"/>
                </a:lnTo>
                <a:lnTo>
                  <a:pt x="389" y="743"/>
                </a:lnTo>
                <a:lnTo>
                  <a:pt x="389" y="743"/>
                </a:lnTo>
                <a:lnTo>
                  <a:pt x="391" y="738"/>
                </a:lnTo>
                <a:lnTo>
                  <a:pt x="394" y="729"/>
                </a:lnTo>
                <a:lnTo>
                  <a:pt x="395" y="717"/>
                </a:lnTo>
                <a:lnTo>
                  <a:pt x="396" y="707"/>
                </a:lnTo>
                <a:lnTo>
                  <a:pt x="396" y="707"/>
                </a:lnTo>
                <a:lnTo>
                  <a:pt x="398" y="701"/>
                </a:lnTo>
                <a:lnTo>
                  <a:pt x="399" y="697"/>
                </a:lnTo>
                <a:lnTo>
                  <a:pt x="403" y="687"/>
                </a:lnTo>
                <a:lnTo>
                  <a:pt x="407" y="679"/>
                </a:lnTo>
                <a:lnTo>
                  <a:pt x="409" y="673"/>
                </a:lnTo>
                <a:lnTo>
                  <a:pt x="409" y="673"/>
                </a:lnTo>
                <a:lnTo>
                  <a:pt x="418" y="640"/>
                </a:lnTo>
                <a:lnTo>
                  <a:pt x="418" y="640"/>
                </a:lnTo>
                <a:lnTo>
                  <a:pt x="418" y="577"/>
                </a:lnTo>
                <a:lnTo>
                  <a:pt x="418" y="535"/>
                </a:lnTo>
                <a:lnTo>
                  <a:pt x="418" y="513"/>
                </a:lnTo>
                <a:lnTo>
                  <a:pt x="418" y="513"/>
                </a:lnTo>
                <a:lnTo>
                  <a:pt x="418" y="511"/>
                </a:lnTo>
                <a:lnTo>
                  <a:pt x="419" y="502"/>
                </a:lnTo>
                <a:lnTo>
                  <a:pt x="423" y="477"/>
                </a:lnTo>
                <a:lnTo>
                  <a:pt x="429" y="440"/>
                </a:lnTo>
                <a:lnTo>
                  <a:pt x="429" y="440"/>
                </a:lnTo>
                <a:lnTo>
                  <a:pt x="434" y="396"/>
                </a:lnTo>
                <a:lnTo>
                  <a:pt x="437" y="364"/>
                </a:lnTo>
                <a:lnTo>
                  <a:pt x="438" y="346"/>
                </a:lnTo>
                <a:lnTo>
                  <a:pt x="438" y="346"/>
                </a:lnTo>
                <a:lnTo>
                  <a:pt x="435" y="337"/>
                </a:lnTo>
                <a:lnTo>
                  <a:pt x="429" y="325"/>
                </a:lnTo>
                <a:lnTo>
                  <a:pt x="423" y="315"/>
                </a:lnTo>
                <a:lnTo>
                  <a:pt x="422" y="310"/>
                </a:lnTo>
                <a:lnTo>
                  <a:pt x="422" y="310"/>
                </a:lnTo>
                <a:lnTo>
                  <a:pt x="428" y="276"/>
                </a:lnTo>
                <a:lnTo>
                  <a:pt x="433" y="252"/>
                </a:lnTo>
                <a:lnTo>
                  <a:pt x="434" y="239"/>
                </a:lnTo>
                <a:lnTo>
                  <a:pt x="434" y="239"/>
                </a:lnTo>
                <a:lnTo>
                  <a:pt x="430" y="233"/>
                </a:lnTo>
                <a:lnTo>
                  <a:pt x="423" y="224"/>
                </a:lnTo>
                <a:lnTo>
                  <a:pt x="413" y="210"/>
                </a:lnTo>
                <a:lnTo>
                  <a:pt x="413" y="210"/>
                </a:lnTo>
                <a:lnTo>
                  <a:pt x="413" y="209"/>
                </a:lnTo>
                <a:lnTo>
                  <a:pt x="412" y="205"/>
                </a:lnTo>
                <a:lnTo>
                  <a:pt x="408" y="200"/>
                </a:lnTo>
                <a:lnTo>
                  <a:pt x="405" y="196"/>
                </a:lnTo>
                <a:lnTo>
                  <a:pt x="401" y="194"/>
                </a:lnTo>
                <a:lnTo>
                  <a:pt x="401" y="194"/>
                </a:lnTo>
                <a:lnTo>
                  <a:pt x="388" y="188"/>
                </a:lnTo>
                <a:lnTo>
                  <a:pt x="383" y="186"/>
                </a:lnTo>
                <a:lnTo>
                  <a:pt x="376" y="186"/>
                </a:lnTo>
                <a:lnTo>
                  <a:pt x="376" y="186"/>
                </a:lnTo>
                <a:lnTo>
                  <a:pt x="351" y="186"/>
                </a:lnTo>
                <a:lnTo>
                  <a:pt x="331" y="186"/>
                </a:lnTo>
                <a:lnTo>
                  <a:pt x="320" y="166"/>
                </a:lnTo>
                <a:lnTo>
                  <a:pt x="320" y="166"/>
                </a:lnTo>
                <a:lnTo>
                  <a:pt x="326" y="154"/>
                </a:lnTo>
                <a:lnTo>
                  <a:pt x="330" y="146"/>
                </a:lnTo>
                <a:lnTo>
                  <a:pt x="331" y="141"/>
                </a:lnTo>
                <a:lnTo>
                  <a:pt x="331" y="141"/>
                </a:lnTo>
                <a:lnTo>
                  <a:pt x="321" y="126"/>
                </a:lnTo>
                <a:lnTo>
                  <a:pt x="315" y="116"/>
                </a:lnTo>
                <a:lnTo>
                  <a:pt x="311" y="108"/>
                </a:lnTo>
                <a:lnTo>
                  <a:pt x="311" y="108"/>
                </a:lnTo>
                <a:lnTo>
                  <a:pt x="312" y="107"/>
                </a:lnTo>
                <a:lnTo>
                  <a:pt x="313" y="105"/>
                </a:lnTo>
                <a:lnTo>
                  <a:pt x="317" y="102"/>
                </a:lnTo>
                <a:lnTo>
                  <a:pt x="320" y="100"/>
                </a:lnTo>
                <a:lnTo>
                  <a:pt x="321" y="98"/>
                </a:lnTo>
                <a:lnTo>
                  <a:pt x="321" y="95"/>
                </a:lnTo>
                <a:lnTo>
                  <a:pt x="320" y="92"/>
                </a:lnTo>
                <a:lnTo>
                  <a:pt x="320" y="92"/>
                </a:lnTo>
                <a:lnTo>
                  <a:pt x="308" y="79"/>
                </a:lnTo>
                <a:lnTo>
                  <a:pt x="303" y="72"/>
                </a:lnTo>
                <a:lnTo>
                  <a:pt x="303" y="72"/>
                </a:lnTo>
                <a:lnTo>
                  <a:pt x="301" y="71"/>
                </a:lnTo>
                <a:lnTo>
                  <a:pt x="298" y="68"/>
                </a:lnTo>
                <a:lnTo>
                  <a:pt x="293" y="64"/>
                </a:lnTo>
                <a:lnTo>
                  <a:pt x="291" y="59"/>
                </a:lnTo>
                <a:lnTo>
                  <a:pt x="291" y="59"/>
                </a:lnTo>
                <a:lnTo>
                  <a:pt x="283" y="44"/>
                </a:lnTo>
                <a:lnTo>
                  <a:pt x="280" y="37"/>
                </a:lnTo>
                <a:lnTo>
                  <a:pt x="275" y="30"/>
                </a:lnTo>
                <a:lnTo>
                  <a:pt x="275" y="30"/>
                </a:lnTo>
                <a:lnTo>
                  <a:pt x="266" y="22"/>
                </a:lnTo>
                <a:lnTo>
                  <a:pt x="262" y="18"/>
                </a:lnTo>
                <a:lnTo>
                  <a:pt x="254" y="14"/>
                </a:lnTo>
                <a:lnTo>
                  <a:pt x="254" y="14"/>
                </a:lnTo>
                <a:lnTo>
                  <a:pt x="243" y="9"/>
                </a:lnTo>
                <a:lnTo>
                  <a:pt x="229" y="7"/>
                </a:lnTo>
                <a:lnTo>
                  <a:pt x="229" y="7"/>
                </a:lnTo>
                <a:lnTo>
                  <a:pt x="220" y="4"/>
                </a:lnTo>
                <a:lnTo>
                  <a:pt x="215" y="2"/>
                </a:lnTo>
                <a:lnTo>
                  <a:pt x="212" y="0"/>
                </a:lnTo>
                <a:lnTo>
                  <a:pt x="205" y="2"/>
                </a:lnTo>
                <a:lnTo>
                  <a:pt x="205" y="2"/>
                </a:lnTo>
                <a:lnTo>
                  <a:pt x="176" y="14"/>
                </a:lnTo>
                <a:lnTo>
                  <a:pt x="176" y="14"/>
                </a:lnTo>
                <a:lnTo>
                  <a:pt x="174" y="14"/>
                </a:lnTo>
                <a:lnTo>
                  <a:pt x="171" y="14"/>
                </a:lnTo>
                <a:lnTo>
                  <a:pt x="168" y="13"/>
                </a:lnTo>
                <a:lnTo>
                  <a:pt x="165" y="13"/>
                </a:lnTo>
                <a:lnTo>
                  <a:pt x="161" y="14"/>
                </a:lnTo>
                <a:lnTo>
                  <a:pt x="159" y="17"/>
                </a:lnTo>
                <a:lnTo>
                  <a:pt x="156" y="23"/>
                </a:lnTo>
                <a:lnTo>
                  <a:pt x="156" y="23"/>
                </a:lnTo>
                <a:lnTo>
                  <a:pt x="144" y="47"/>
                </a:lnTo>
                <a:lnTo>
                  <a:pt x="144" y="47"/>
                </a:lnTo>
                <a:lnTo>
                  <a:pt x="132" y="58"/>
                </a:lnTo>
                <a:lnTo>
                  <a:pt x="125" y="67"/>
                </a:lnTo>
                <a:lnTo>
                  <a:pt x="121" y="71"/>
                </a:lnTo>
                <a:lnTo>
                  <a:pt x="119" y="76"/>
                </a:lnTo>
                <a:lnTo>
                  <a:pt x="119" y="76"/>
                </a:lnTo>
                <a:lnTo>
                  <a:pt x="112" y="95"/>
                </a:lnTo>
                <a:lnTo>
                  <a:pt x="107" y="112"/>
                </a:lnTo>
                <a:lnTo>
                  <a:pt x="107" y="112"/>
                </a:lnTo>
                <a:lnTo>
                  <a:pt x="106" y="117"/>
                </a:lnTo>
                <a:lnTo>
                  <a:pt x="107" y="121"/>
                </a:lnTo>
                <a:lnTo>
                  <a:pt x="110" y="131"/>
                </a:lnTo>
                <a:lnTo>
                  <a:pt x="114" y="140"/>
                </a:lnTo>
                <a:lnTo>
                  <a:pt x="115" y="145"/>
                </a:lnTo>
                <a:lnTo>
                  <a:pt x="115" y="145"/>
                </a:lnTo>
                <a:lnTo>
                  <a:pt x="116" y="147"/>
                </a:lnTo>
                <a:lnTo>
                  <a:pt x="120" y="150"/>
                </a:lnTo>
                <a:lnTo>
                  <a:pt x="124" y="154"/>
                </a:lnTo>
                <a:lnTo>
                  <a:pt x="127" y="157"/>
                </a:lnTo>
                <a:lnTo>
                  <a:pt x="127" y="157"/>
                </a:lnTo>
                <a:lnTo>
                  <a:pt x="130" y="161"/>
                </a:lnTo>
                <a:lnTo>
                  <a:pt x="134" y="164"/>
                </a:lnTo>
                <a:lnTo>
                  <a:pt x="140" y="166"/>
                </a:lnTo>
                <a:lnTo>
                  <a:pt x="140" y="166"/>
                </a:lnTo>
                <a:lnTo>
                  <a:pt x="151" y="170"/>
                </a:lnTo>
                <a:lnTo>
                  <a:pt x="151" y="170"/>
                </a:lnTo>
                <a:lnTo>
                  <a:pt x="153" y="171"/>
                </a:lnTo>
                <a:lnTo>
                  <a:pt x="156" y="174"/>
                </a:lnTo>
                <a:lnTo>
                  <a:pt x="156" y="174"/>
                </a:lnTo>
                <a:lnTo>
                  <a:pt x="156" y="178"/>
                </a:lnTo>
                <a:lnTo>
                  <a:pt x="155" y="184"/>
                </a:lnTo>
                <a:lnTo>
                  <a:pt x="154" y="190"/>
                </a:lnTo>
                <a:lnTo>
                  <a:pt x="155" y="193"/>
                </a:lnTo>
                <a:lnTo>
                  <a:pt x="156" y="194"/>
                </a:lnTo>
                <a:lnTo>
                  <a:pt x="156" y="194"/>
                </a:lnTo>
                <a:lnTo>
                  <a:pt x="160" y="196"/>
                </a:lnTo>
                <a:lnTo>
                  <a:pt x="166" y="198"/>
                </a:lnTo>
                <a:lnTo>
                  <a:pt x="173" y="199"/>
                </a:lnTo>
                <a:lnTo>
                  <a:pt x="173" y="199"/>
                </a:lnTo>
                <a:lnTo>
                  <a:pt x="175" y="206"/>
                </a:lnTo>
                <a:lnTo>
                  <a:pt x="178" y="211"/>
                </a:lnTo>
                <a:lnTo>
                  <a:pt x="180" y="215"/>
                </a:lnTo>
                <a:lnTo>
                  <a:pt x="180" y="215"/>
                </a:lnTo>
                <a:lnTo>
                  <a:pt x="183" y="215"/>
                </a:lnTo>
                <a:lnTo>
                  <a:pt x="185" y="214"/>
                </a:lnTo>
                <a:lnTo>
                  <a:pt x="188" y="214"/>
                </a:lnTo>
                <a:lnTo>
                  <a:pt x="189" y="215"/>
                </a:lnTo>
                <a:lnTo>
                  <a:pt x="189" y="215"/>
                </a:lnTo>
                <a:lnTo>
                  <a:pt x="190" y="222"/>
                </a:lnTo>
                <a:lnTo>
                  <a:pt x="192" y="225"/>
                </a:lnTo>
                <a:lnTo>
                  <a:pt x="193" y="228"/>
                </a:lnTo>
                <a:lnTo>
                  <a:pt x="193" y="228"/>
                </a:lnTo>
                <a:lnTo>
                  <a:pt x="197" y="232"/>
                </a:lnTo>
                <a:lnTo>
                  <a:pt x="197" y="232"/>
                </a:lnTo>
                <a:lnTo>
                  <a:pt x="197" y="233"/>
                </a:lnTo>
                <a:lnTo>
                  <a:pt x="198" y="233"/>
                </a:lnTo>
                <a:lnTo>
                  <a:pt x="199" y="234"/>
                </a:lnTo>
                <a:lnTo>
                  <a:pt x="205" y="235"/>
                </a:lnTo>
                <a:lnTo>
                  <a:pt x="205" y="235"/>
                </a:lnTo>
                <a:lnTo>
                  <a:pt x="209" y="235"/>
                </a:lnTo>
                <a:lnTo>
                  <a:pt x="215" y="234"/>
                </a:lnTo>
                <a:lnTo>
                  <a:pt x="225" y="232"/>
                </a:lnTo>
                <a:lnTo>
                  <a:pt x="238" y="228"/>
                </a:lnTo>
                <a:lnTo>
                  <a:pt x="246" y="235"/>
                </a:lnTo>
                <a:lnTo>
                  <a:pt x="246" y="235"/>
                </a:lnTo>
                <a:lnTo>
                  <a:pt x="236" y="240"/>
                </a:lnTo>
                <a:lnTo>
                  <a:pt x="227" y="245"/>
                </a:lnTo>
                <a:lnTo>
                  <a:pt x="224" y="248"/>
                </a:lnTo>
                <a:lnTo>
                  <a:pt x="222" y="252"/>
                </a:lnTo>
                <a:lnTo>
                  <a:pt x="222" y="252"/>
                </a:lnTo>
                <a:lnTo>
                  <a:pt x="215" y="263"/>
                </a:lnTo>
                <a:lnTo>
                  <a:pt x="213" y="267"/>
                </a:lnTo>
                <a:lnTo>
                  <a:pt x="213" y="272"/>
                </a:lnTo>
                <a:lnTo>
                  <a:pt x="213" y="272"/>
                </a:lnTo>
                <a:lnTo>
                  <a:pt x="217" y="282"/>
                </a:lnTo>
                <a:lnTo>
                  <a:pt x="218" y="287"/>
                </a:lnTo>
                <a:lnTo>
                  <a:pt x="218" y="288"/>
                </a:lnTo>
                <a:lnTo>
                  <a:pt x="217" y="288"/>
                </a:lnTo>
                <a:lnTo>
                  <a:pt x="217" y="288"/>
                </a:lnTo>
                <a:lnTo>
                  <a:pt x="212" y="296"/>
                </a:lnTo>
                <a:lnTo>
                  <a:pt x="200" y="311"/>
                </a:lnTo>
                <a:lnTo>
                  <a:pt x="189" y="327"/>
                </a:lnTo>
                <a:lnTo>
                  <a:pt x="180" y="342"/>
                </a:lnTo>
                <a:lnTo>
                  <a:pt x="180" y="342"/>
                </a:lnTo>
                <a:lnTo>
                  <a:pt x="175" y="355"/>
                </a:lnTo>
                <a:lnTo>
                  <a:pt x="169" y="367"/>
                </a:lnTo>
                <a:lnTo>
                  <a:pt x="164" y="382"/>
                </a:lnTo>
                <a:lnTo>
                  <a:pt x="164" y="382"/>
                </a:lnTo>
                <a:lnTo>
                  <a:pt x="151" y="411"/>
                </a:lnTo>
                <a:lnTo>
                  <a:pt x="131" y="379"/>
                </a:lnTo>
                <a:lnTo>
                  <a:pt x="115" y="366"/>
                </a:lnTo>
                <a:lnTo>
                  <a:pt x="115" y="366"/>
                </a:lnTo>
                <a:lnTo>
                  <a:pt x="112" y="345"/>
                </a:lnTo>
                <a:lnTo>
                  <a:pt x="112" y="345"/>
                </a:lnTo>
                <a:lnTo>
                  <a:pt x="112" y="342"/>
                </a:lnTo>
                <a:lnTo>
                  <a:pt x="111" y="340"/>
                </a:lnTo>
                <a:lnTo>
                  <a:pt x="107" y="336"/>
                </a:lnTo>
                <a:lnTo>
                  <a:pt x="102" y="333"/>
                </a:lnTo>
                <a:lnTo>
                  <a:pt x="100" y="332"/>
                </a:lnTo>
                <a:lnTo>
                  <a:pt x="100" y="332"/>
                </a:lnTo>
                <a:lnTo>
                  <a:pt x="100" y="332"/>
                </a:lnTo>
                <a:lnTo>
                  <a:pt x="101" y="331"/>
                </a:lnTo>
                <a:lnTo>
                  <a:pt x="101" y="328"/>
                </a:lnTo>
                <a:lnTo>
                  <a:pt x="99" y="326"/>
                </a:lnTo>
                <a:lnTo>
                  <a:pt x="99" y="326"/>
                </a:lnTo>
                <a:lnTo>
                  <a:pt x="96" y="325"/>
                </a:lnTo>
                <a:lnTo>
                  <a:pt x="92" y="323"/>
                </a:lnTo>
                <a:lnTo>
                  <a:pt x="83" y="323"/>
                </a:lnTo>
                <a:lnTo>
                  <a:pt x="75" y="326"/>
                </a:lnTo>
                <a:lnTo>
                  <a:pt x="82" y="3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6E29688E-A09D-4D83-9645-AB90BF8A9BA7}"/>
              </a:ext>
            </a:extLst>
          </p:cNvPr>
          <p:cNvSpPr>
            <a:spLocks/>
          </p:cNvSpPr>
          <p:nvPr/>
        </p:nvSpPr>
        <p:spPr bwMode="auto">
          <a:xfrm>
            <a:off x="6650394" y="4661503"/>
            <a:ext cx="488762" cy="1681819"/>
          </a:xfrm>
          <a:custGeom>
            <a:avLst/>
            <a:gdLst>
              <a:gd name="T0" fmla="*/ 83 w 449"/>
              <a:gd name="T1" fmla="*/ 197 h 1545"/>
              <a:gd name="T2" fmla="*/ 85 w 449"/>
              <a:gd name="T3" fmla="*/ 234 h 1545"/>
              <a:gd name="T4" fmla="*/ 70 w 449"/>
              <a:gd name="T5" fmla="*/ 257 h 1545"/>
              <a:gd name="T6" fmla="*/ 14 w 449"/>
              <a:gd name="T7" fmla="*/ 305 h 1545"/>
              <a:gd name="T8" fmla="*/ 0 w 449"/>
              <a:gd name="T9" fmla="*/ 398 h 1545"/>
              <a:gd name="T10" fmla="*/ 39 w 449"/>
              <a:gd name="T11" fmla="*/ 638 h 1545"/>
              <a:gd name="T12" fmla="*/ 44 w 449"/>
              <a:gd name="T13" fmla="*/ 701 h 1545"/>
              <a:gd name="T14" fmla="*/ 39 w 449"/>
              <a:gd name="T15" fmla="*/ 828 h 1545"/>
              <a:gd name="T16" fmla="*/ 49 w 449"/>
              <a:gd name="T17" fmla="*/ 919 h 1545"/>
              <a:gd name="T18" fmla="*/ 65 w 449"/>
              <a:gd name="T19" fmla="*/ 995 h 1545"/>
              <a:gd name="T20" fmla="*/ 117 w 449"/>
              <a:gd name="T21" fmla="*/ 1008 h 1545"/>
              <a:gd name="T22" fmla="*/ 134 w 449"/>
              <a:gd name="T23" fmla="*/ 1065 h 1545"/>
              <a:gd name="T24" fmla="*/ 139 w 449"/>
              <a:gd name="T25" fmla="*/ 1256 h 1545"/>
              <a:gd name="T26" fmla="*/ 123 w 449"/>
              <a:gd name="T27" fmla="*/ 1420 h 1545"/>
              <a:gd name="T28" fmla="*/ 126 w 449"/>
              <a:gd name="T29" fmla="*/ 1454 h 1545"/>
              <a:gd name="T30" fmla="*/ 121 w 449"/>
              <a:gd name="T31" fmla="*/ 1478 h 1545"/>
              <a:gd name="T32" fmla="*/ 121 w 449"/>
              <a:gd name="T33" fmla="*/ 1526 h 1545"/>
              <a:gd name="T34" fmla="*/ 161 w 449"/>
              <a:gd name="T35" fmla="*/ 1542 h 1545"/>
              <a:gd name="T36" fmla="*/ 346 w 449"/>
              <a:gd name="T37" fmla="*/ 1532 h 1545"/>
              <a:gd name="T38" fmla="*/ 370 w 449"/>
              <a:gd name="T39" fmla="*/ 1511 h 1545"/>
              <a:gd name="T40" fmla="*/ 375 w 449"/>
              <a:gd name="T41" fmla="*/ 1491 h 1545"/>
              <a:gd name="T42" fmla="*/ 358 w 449"/>
              <a:gd name="T43" fmla="*/ 1469 h 1545"/>
              <a:gd name="T44" fmla="*/ 308 w 449"/>
              <a:gd name="T45" fmla="*/ 1449 h 1545"/>
              <a:gd name="T46" fmla="*/ 263 w 449"/>
              <a:gd name="T47" fmla="*/ 1430 h 1545"/>
              <a:gd name="T48" fmla="*/ 240 w 449"/>
              <a:gd name="T49" fmla="*/ 1410 h 1545"/>
              <a:gd name="T50" fmla="*/ 238 w 449"/>
              <a:gd name="T51" fmla="*/ 1392 h 1545"/>
              <a:gd name="T52" fmla="*/ 256 w 449"/>
              <a:gd name="T53" fmla="*/ 1205 h 1545"/>
              <a:gd name="T54" fmla="*/ 275 w 449"/>
              <a:gd name="T55" fmla="*/ 1124 h 1545"/>
              <a:gd name="T56" fmla="*/ 287 w 449"/>
              <a:gd name="T57" fmla="*/ 1002 h 1545"/>
              <a:gd name="T58" fmla="*/ 344 w 449"/>
              <a:gd name="T59" fmla="*/ 907 h 1545"/>
              <a:gd name="T60" fmla="*/ 344 w 449"/>
              <a:gd name="T61" fmla="*/ 890 h 1545"/>
              <a:gd name="T62" fmla="*/ 333 w 449"/>
              <a:gd name="T63" fmla="*/ 808 h 1545"/>
              <a:gd name="T64" fmla="*/ 294 w 449"/>
              <a:gd name="T65" fmla="*/ 694 h 1545"/>
              <a:gd name="T66" fmla="*/ 337 w 449"/>
              <a:gd name="T67" fmla="*/ 573 h 1545"/>
              <a:gd name="T68" fmla="*/ 347 w 449"/>
              <a:gd name="T69" fmla="*/ 570 h 1545"/>
              <a:gd name="T70" fmla="*/ 378 w 449"/>
              <a:gd name="T71" fmla="*/ 572 h 1545"/>
              <a:gd name="T72" fmla="*/ 401 w 449"/>
              <a:gd name="T73" fmla="*/ 539 h 1545"/>
              <a:gd name="T74" fmla="*/ 407 w 449"/>
              <a:gd name="T75" fmla="*/ 525 h 1545"/>
              <a:gd name="T76" fmla="*/ 416 w 449"/>
              <a:gd name="T77" fmla="*/ 488 h 1545"/>
              <a:gd name="T78" fmla="*/ 346 w 449"/>
              <a:gd name="T79" fmla="*/ 469 h 1545"/>
              <a:gd name="T80" fmla="*/ 321 w 449"/>
              <a:gd name="T81" fmla="*/ 462 h 1545"/>
              <a:gd name="T82" fmla="*/ 260 w 449"/>
              <a:gd name="T83" fmla="*/ 423 h 1545"/>
              <a:gd name="T84" fmla="*/ 244 w 449"/>
              <a:gd name="T85" fmla="*/ 319 h 1545"/>
              <a:gd name="T86" fmla="*/ 245 w 449"/>
              <a:gd name="T87" fmla="*/ 273 h 1545"/>
              <a:gd name="T88" fmla="*/ 236 w 449"/>
              <a:gd name="T89" fmla="*/ 245 h 1545"/>
              <a:gd name="T90" fmla="*/ 204 w 449"/>
              <a:gd name="T91" fmla="*/ 235 h 1545"/>
              <a:gd name="T92" fmla="*/ 220 w 449"/>
              <a:gd name="T93" fmla="*/ 208 h 1545"/>
              <a:gd name="T94" fmla="*/ 239 w 449"/>
              <a:gd name="T95" fmla="*/ 183 h 1545"/>
              <a:gd name="T96" fmla="*/ 244 w 449"/>
              <a:gd name="T97" fmla="*/ 129 h 1545"/>
              <a:gd name="T98" fmla="*/ 245 w 449"/>
              <a:gd name="T99" fmla="*/ 85 h 1545"/>
              <a:gd name="T100" fmla="*/ 244 w 449"/>
              <a:gd name="T101" fmla="*/ 46 h 1545"/>
              <a:gd name="T102" fmla="*/ 215 w 449"/>
              <a:gd name="T103" fmla="*/ 12 h 1545"/>
              <a:gd name="T104" fmla="*/ 178 w 449"/>
              <a:gd name="T105" fmla="*/ 1 h 1545"/>
              <a:gd name="T106" fmla="*/ 152 w 449"/>
              <a:gd name="T107" fmla="*/ 5 h 1545"/>
              <a:gd name="T108" fmla="*/ 108 w 449"/>
              <a:gd name="T109" fmla="*/ 30 h 1545"/>
              <a:gd name="T110" fmla="*/ 80 w 449"/>
              <a:gd name="T111" fmla="*/ 59 h 1545"/>
              <a:gd name="T112" fmla="*/ 70 w 449"/>
              <a:gd name="T113" fmla="*/ 76 h 1545"/>
              <a:gd name="T114" fmla="*/ 69 w 449"/>
              <a:gd name="T115" fmla="*/ 105 h 1545"/>
              <a:gd name="T116" fmla="*/ 77 w 449"/>
              <a:gd name="T117" fmla="*/ 118 h 1545"/>
              <a:gd name="T118" fmla="*/ 80 w 449"/>
              <a:gd name="T119" fmla="*/ 146 h 1545"/>
              <a:gd name="T120" fmla="*/ 95 w 449"/>
              <a:gd name="T121" fmla="*/ 153 h 1545"/>
              <a:gd name="T122" fmla="*/ 95 w 449"/>
              <a:gd name="T123" fmla="*/ 166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9" h="1545">
                <a:moveTo>
                  <a:pt x="95" y="174"/>
                </a:moveTo>
                <a:lnTo>
                  <a:pt x="95" y="174"/>
                </a:lnTo>
                <a:lnTo>
                  <a:pt x="89" y="185"/>
                </a:lnTo>
                <a:lnTo>
                  <a:pt x="84" y="193"/>
                </a:lnTo>
                <a:lnTo>
                  <a:pt x="83" y="197"/>
                </a:lnTo>
                <a:lnTo>
                  <a:pt x="83" y="200"/>
                </a:lnTo>
                <a:lnTo>
                  <a:pt x="83" y="200"/>
                </a:lnTo>
                <a:lnTo>
                  <a:pt x="84" y="207"/>
                </a:lnTo>
                <a:lnTo>
                  <a:pt x="85" y="220"/>
                </a:lnTo>
                <a:lnTo>
                  <a:pt x="85" y="234"/>
                </a:lnTo>
                <a:lnTo>
                  <a:pt x="84" y="240"/>
                </a:lnTo>
                <a:lnTo>
                  <a:pt x="83" y="245"/>
                </a:lnTo>
                <a:lnTo>
                  <a:pt x="83" y="245"/>
                </a:lnTo>
                <a:lnTo>
                  <a:pt x="79" y="250"/>
                </a:lnTo>
                <a:lnTo>
                  <a:pt x="70" y="257"/>
                </a:lnTo>
                <a:lnTo>
                  <a:pt x="48" y="275"/>
                </a:lnTo>
                <a:lnTo>
                  <a:pt x="36" y="284"/>
                </a:lnTo>
                <a:lnTo>
                  <a:pt x="25" y="293"/>
                </a:lnTo>
                <a:lnTo>
                  <a:pt x="18" y="301"/>
                </a:lnTo>
                <a:lnTo>
                  <a:pt x="14" y="305"/>
                </a:lnTo>
                <a:lnTo>
                  <a:pt x="13" y="309"/>
                </a:lnTo>
                <a:lnTo>
                  <a:pt x="13" y="309"/>
                </a:lnTo>
                <a:lnTo>
                  <a:pt x="9" y="328"/>
                </a:lnTo>
                <a:lnTo>
                  <a:pt x="5" y="352"/>
                </a:lnTo>
                <a:lnTo>
                  <a:pt x="0" y="398"/>
                </a:lnTo>
                <a:lnTo>
                  <a:pt x="0" y="398"/>
                </a:lnTo>
                <a:lnTo>
                  <a:pt x="1" y="416"/>
                </a:lnTo>
                <a:lnTo>
                  <a:pt x="6" y="451"/>
                </a:lnTo>
                <a:lnTo>
                  <a:pt x="23" y="545"/>
                </a:lnTo>
                <a:lnTo>
                  <a:pt x="39" y="638"/>
                </a:lnTo>
                <a:lnTo>
                  <a:pt x="44" y="669"/>
                </a:lnTo>
                <a:lnTo>
                  <a:pt x="45" y="680"/>
                </a:lnTo>
                <a:lnTo>
                  <a:pt x="45" y="680"/>
                </a:lnTo>
                <a:lnTo>
                  <a:pt x="44" y="686"/>
                </a:lnTo>
                <a:lnTo>
                  <a:pt x="44" y="701"/>
                </a:lnTo>
                <a:lnTo>
                  <a:pt x="43" y="747"/>
                </a:lnTo>
                <a:lnTo>
                  <a:pt x="41" y="796"/>
                </a:lnTo>
                <a:lnTo>
                  <a:pt x="40" y="814"/>
                </a:lnTo>
                <a:lnTo>
                  <a:pt x="39" y="828"/>
                </a:lnTo>
                <a:lnTo>
                  <a:pt x="39" y="828"/>
                </a:lnTo>
                <a:lnTo>
                  <a:pt x="38" y="833"/>
                </a:lnTo>
                <a:lnTo>
                  <a:pt x="38" y="842"/>
                </a:lnTo>
                <a:lnTo>
                  <a:pt x="40" y="863"/>
                </a:lnTo>
                <a:lnTo>
                  <a:pt x="44" y="890"/>
                </a:lnTo>
                <a:lnTo>
                  <a:pt x="49" y="919"/>
                </a:lnTo>
                <a:lnTo>
                  <a:pt x="60" y="970"/>
                </a:lnTo>
                <a:lnTo>
                  <a:pt x="63" y="987"/>
                </a:lnTo>
                <a:lnTo>
                  <a:pt x="64" y="994"/>
                </a:lnTo>
                <a:lnTo>
                  <a:pt x="64" y="994"/>
                </a:lnTo>
                <a:lnTo>
                  <a:pt x="65" y="995"/>
                </a:lnTo>
                <a:lnTo>
                  <a:pt x="70" y="998"/>
                </a:lnTo>
                <a:lnTo>
                  <a:pt x="88" y="1002"/>
                </a:lnTo>
                <a:lnTo>
                  <a:pt x="116" y="1007"/>
                </a:lnTo>
                <a:lnTo>
                  <a:pt x="116" y="1007"/>
                </a:lnTo>
                <a:lnTo>
                  <a:pt x="117" y="1008"/>
                </a:lnTo>
                <a:lnTo>
                  <a:pt x="118" y="1012"/>
                </a:lnTo>
                <a:lnTo>
                  <a:pt x="123" y="1023"/>
                </a:lnTo>
                <a:lnTo>
                  <a:pt x="129" y="1042"/>
                </a:lnTo>
                <a:lnTo>
                  <a:pt x="134" y="1065"/>
                </a:lnTo>
                <a:lnTo>
                  <a:pt x="134" y="1065"/>
                </a:lnTo>
                <a:lnTo>
                  <a:pt x="139" y="1087"/>
                </a:lnTo>
                <a:lnTo>
                  <a:pt x="143" y="1102"/>
                </a:lnTo>
                <a:lnTo>
                  <a:pt x="147" y="1116"/>
                </a:lnTo>
                <a:lnTo>
                  <a:pt x="147" y="1116"/>
                </a:lnTo>
                <a:lnTo>
                  <a:pt x="139" y="1256"/>
                </a:lnTo>
                <a:lnTo>
                  <a:pt x="133" y="1354"/>
                </a:lnTo>
                <a:lnTo>
                  <a:pt x="131" y="1388"/>
                </a:lnTo>
                <a:lnTo>
                  <a:pt x="128" y="1404"/>
                </a:lnTo>
                <a:lnTo>
                  <a:pt x="128" y="1404"/>
                </a:lnTo>
                <a:lnTo>
                  <a:pt x="123" y="1420"/>
                </a:lnTo>
                <a:lnTo>
                  <a:pt x="122" y="1428"/>
                </a:lnTo>
                <a:lnTo>
                  <a:pt x="122" y="1437"/>
                </a:lnTo>
                <a:lnTo>
                  <a:pt x="122" y="1437"/>
                </a:lnTo>
                <a:lnTo>
                  <a:pt x="123" y="1446"/>
                </a:lnTo>
                <a:lnTo>
                  <a:pt x="126" y="1454"/>
                </a:lnTo>
                <a:lnTo>
                  <a:pt x="128" y="1459"/>
                </a:lnTo>
                <a:lnTo>
                  <a:pt x="128" y="1462"/>
                </a:lnTo>
                <a:lnTo>
                  <a:pt x="128" y="1462"/>
                </a:lnTo>
                <a:lnTo>
                  <a:pt x="126" y="1467"/>
                </a:lnTo>
                <a:lnTo>
                  <a:pt x="121" y="1478"/>
                </a:lnTo>
                <a:lnTo>
                  <a:pt x="117" y="1492"/>
                </a:lnTo>
                <a:lnTo>
                  <a:pt x="116" y="1497"/>
                </a:lnTo>
                <a:lnTo>
                  <a:pt x="116" y="1501"/>
                </a:lnTo>
                <a:lnTo>
                  <a:pt x="116" y="1501"/>
                </a:lnTo>
                <a:lnTo>
                  <a:pt x="121" y="1526"/>
                </a:lnTo>
                <a:lnTo>
                  <a:pt x="124" y="1540"/>
                </a:lnTo>
                <a:lnTo>
                  <a:pt x="127" y="1544"/>
                </a:lnTo>
                <a:lnTo>
                  <a:pt x="128" y="1545"/>
                </a:lnTo>
                <a:lnTo>
                  <a:pt x="128" y="1545"/>
                </a:lnTo>
                <a:lnTo>
                  <a:pt x="161" y="1542"/>
                </a:lnTo>
                <a:lnTo>
                  <a:pt x="233" y="1537"/>
                </a:lnTo>
                <a:lnTo>
                  <a:pt x="305" y="1534"/>
                </a:lnTo>
                <a:lnTo>
                  <a:pt x="332" y="1532"/>
                </a:lnTo>
                <a:lnTo>
                  <a:pt x="346" y="1532"/>
                </a:lnTo>
                <a:lnTo>
                  <a:pt x="346" y="1532"/>
                </a:lnTo>
                <a:lnTo>
                  <a:pt x="352" y="1532"/>
                </a:lnTo>
                <a:lnTo>
                  <a:pt x="357" y="1529"/>
                </a:lnTo>
                <a:lnTo>
                  <a:pt x="361" y="1525"/>
                </a:lnTo>
                <a:lnTo>
                  <a:pt x="364" y="1520"/>
                </a:lnTo>
                <a:lnTo>
                  <a:pt x="370" y="1511"/>
                </a:lnTo>
                <a:lnTo>
                  <a:pt x="372" y="1507"/>
                </a:lnTo>
                <a:lnTo>
                  <a:pt x="372" y="1507"/>
                </a:lnTo>
                <a:lnTo>
                  <a:pt x="373" y="1503"/>
                </a:lnTo>
                <a:lnTo>
                  <a:pt x="375" y="1496"/>
                </a:lnTo>
                <a:lnTo>
                  <a:pt x="375" y="1491"/>
                </a:lnTo>
                <a:lnTo>
                  <a:pt x="373" y="1486"/>
                </a:lnTo>
                <a:lnTo>
                  <a:pt x="370" y="1481"/>
                </a:lnTo>
                <a:lnTo>
                  <a:pt x="364" y="1474"/>
                </a:lnTo>
                <a:lnTo>
                  <a:pt x="364" y="1474"/>
                </a:lnTo>
                <a:lnTo>
                  <a:pt x="358" y="1469"/>
                </a:lnTo>
                <a:lnTo>
                  <a:pt x="352" y="1466"/>
                </a:lnTo>
                <a:lnTo>
                  <a:pt x="337" y="1458"/>
                </a:lnTo>
                <a:lnTo>
                  <a:pt x="321" y="1453"/>
                </a:lnTo>
                <a:lnTo>
                  <a:pt x="308" y="1449"/>
                </a:lnTo>
                <a:lnTo>
                  <a:pt x="308" y="1449"/>
                </a:lnTo>
                <a:lnTo>
                  <a:pt x="294" y="1444"/>
                </a:lnTo>
                <a:lnTo>
                  <a:pt x="280" y="1439"/>
                </a:lnTo>
                <a:lnTo>
                  <a:pt x="269" y="1433"/>
                </a:lnTo>
                <a:lnTo>
                  <a:pt x="263" y="1430"/>
                </a:lnTo>
                <a:lnTo>
                  <a:pt x="263" y="1430"/>
                </a:lnTo>
                <a:lnTo>
                  <a:pt x="254" y="1420"/>
                </a:lnTo>
                <a:lnTo>
                  <a:pt x="244" y="1410"/>
                </a:lnTo>
                <a:lnTo>
                  <a:pt x="244" y="1410"/>
                </a:lnTo>
                <a:lnTo>
                  <a:pt x="241" y="1410"/>
                </a:lnTo>
                <a:lnTo>
                  <a:pt x="240" y="1410"/>
                </a:lnTo>
                <a:lnTo>
                  <a:pt x="236" y="1412"/>
                </a:lnTo>
                <a:lnTo>
                  <a:pt x="235" y="1410"/>
                </a:lnTo>
                <a:lnTo>
                  <a:pt x="235" y="1407"/>
                </a:lnTo>
                <a:lnTo>
                  <a:pt x="238" y="1392"/>
                </a:lnTo>
                <a:lnTo>
                  <a:pt x="238" y="1392"/>
                </a:lnTo>
                <a:lnTo>
                  <a:pt x="243" y="1351"/>
                </a:lnTo>
                <a:lnTo>
                  <a:pt x="249" y="1291"/>
                </a:lnTo>
                <a:lnTo>
                  <a:pt x="255" y="1234"/>
                </a:lnTo>
                <a:lnTo>
                  <a:pt x="256" y="1215"/>
                </a:lnTo>
                <a:lnTo>
                  <a:pt x="256" y="1205"/>
                </a:lnTo>
                <a:lnTo>
                  <a:pt x="256" y="1205"/>
                </a:lnTo>
                <a:lnTo>
                  <a:pt x="256" y="1199"/>
                </a:lnTo>
                <a:lnTo>
                  <a:pt x="259" y="1189"/>
                </a:lnTo>
                <a:lnTo>
                  <a:pt x="266" y="1159"/>
                </a:lnTo>
                <a:lnTo>
                  <a:pt x="275" y="1124"/>
                </a:lnTo>
                <a:lnTo>
                  <a:pt x="279" y="1106"/>
                </a:lnTo>
                <a:lnTo>
                  <a:pt x="282" y="1090"/>
                </a:lnTo>
                <a:lnTo>
                  <a:pt x="282" y="1090"/>
                </a:lnTo>
                <a:lnTo>
                  <a:pt x="285" y="1051"/>
                </a:lnTo>
                <a:lnTo>
                  <a:pt x="287" y="1002"/>
                </a:lnTo>
                <a:lnTo>
                  <a:pt x="288" y="943"/>
                </a:lnTo>
                <a:lnTo>
                  <a:pt x="288" y="943"/>
                </a:lnTo>
                <a:lnTo>
                  <a:pt x="318" y="926"/>
                </a:lnTo>
                <a:lnTo>
                  <a:pt x="338" y="914"/>
                </a:lnTo>
                <a:lnTo>
                  <a:pt x="344" y="907"/>
                </a:lnTo>
                <a:lnTo>
                  <a:pt x="346" y="906"/>
                </a:lnTo>
                <a:lnTo>
                  <a:pt x="346" y="905"/>
                </a:lnTo>
                <a:lnTo>
                  <a:pt x="346" y="905"/>
                </a:lnTo>
                <a:lnTo>
                  <a:pt x="344" y="900"/>
                </a:lnTo>
                <a:lnTo>
                  <a:pt x="344" y="890"/>
                </a:lnTo>
                <a:lnTo>
                  <a:pt x="342" y="862"/>
                </a:lnTo>
                <a:lnTo>
                  <a:pt x="339" y="832"/>
                </a:lnTo>
                <a:lnTo>
                  <a:pt x="337" y="818"/>
                </a:lnTo>
                <a:lnTo>
                  <a:pt x="333" y="808"/>
                </a:lnTo>
                <a:lnTo>
                  <a:pt x="333" y="808"/>
                </a:lnTo>
                <a:lnTo>
                  <a:pt x="323" y="784"/>
                </a:lnTo>
                <a:lnTo>
                  <a:pt x="310" y="753"/>
                </a:lnTo>
                <a:lnTo>
                  <a:pt x="299" y="719"/>
                </a:lnTo>
                <a:lnTo>
                  <a:pt x="297" y="705"/>
                </a:lnTo>
                <a:lnTo>
                  <a:pt x="294" y="694"/>
                </a:lnTo>
                <a:lnTo>
                  <a:pt x="294" y="694"/>
                </a:lnTo>
                <a:lnTo>
                  <a:pt x="288" y="572"/>
                </a:lnTo>
                <a:lnTo>
                  <a:pt x="288" y="572"/>
                </a:lnTo>
                <a:lnTo>
                  <a:pt x="317" y="573"/>
                </a:lnTo>
                <a:lnTo>
                  <a:pt x="337" y="573"/>
                </a:lnTo>
                <a:lnTo>
                  <a:pt x="343" y="573"/>
                </a:lnTo>
                <a:lnTo>
                  <a:pt x="346" y="572"/>
                </a:lnTo>
                <a:lnTo>
                  <a:pt x="346" y="572"/>
                </a:lnTo>
                <a:lnTo>
                  <a:pt x="346" y="572"/>
                </a:lnTo>
                <a:lnTo>
                  <a:pt x="347" y="570"/>
                </a:lnTo>
                <a:lnTo>
                  <a:pt x="349" y="570"/>
                </a:lnTo>
                <a:lnTo>
                  <a:pt x="358" y="572"/>
                </a:lnTo>
                <a:lnTo>
                  <a:pt x="368" y="573"/>
                </a:lnTo>
                <a:lnTo>
                  <a:pt x="373" y="573"/>
                </a:lnTo>
                <a:lnTo>
                  <a:pt x="378" y="572"/>
                </a:lnTo>
                <a:lnTo>
                  <a:pt x="378" y="572"/>
                </a:lnTo>
                <a:lnTo>
                  <a:pt x="382" y="568"/>
                </a:lnTo>
                <a:lnTo>
                  <a:pt x="386" y="564"/>
                </a:lnTo>
                <a:lnTo>
                  <a:pt x="395" y="552"/>
                </a:lnTo>
                <a:lnTo>
                  <a:pt x="401" y="539"/>
                </a:lnTo>
                <a:lnTo>
                  <a:pt x="403" y="533"/>
                </a:lnTo>
                <a:lnTo>
                  <a:pt x="403" y="533"/>
                </a:lnTo>
                <a:lnTo>
                  <a:pt x="403" y="532"/>
                </a:lnTo>
                <a:lnTo>
                  <a:pt x="406" y="529"/>
                </a:lnTo>
                <a:lnTo>
                  <a:pt x="407" y="525"/>
                </a:lnTo>
                <a:lnTo>
                  <a:pt x="410" y="520"/>
                </a:lnTo>
                <a:lnTo>
                  <a:pt x="410" y="520"/>
                </a:lnTo>
                <a:lnTo>
                  <a:pt x="415" y="508"/>
                </a:lnTo>
                <a:lnTo>
                  <a:pt x="416" y="501"/>
                </a:lnTo>
                <a:lnTo>
                  <a:pt x="416" y="488"/>
                </a:lnTo>
                <a:lnTo>
                  <a:pt x="449" y="462"/>
                </a:lnTo>
                <a:lnTo>
                  <a:pt x="429" y="450"/>
                </a:lnTo>
                <a:lnTo>
                  <a:pt x="364" y="475"/>
                </a:lnTo>
                <a:lnTo>
                  <a:pt x="346" y="469"/>
                </a:lnTo>
                <a:lnTo>
                  <a:pt x="346" y="469"/>
                </a:lnTo>
                <a:lnTo>
                  <a:pt x="336" y="465"/>
                </a:lnTo>
                <a:lnTo>
                  <a:pt x="327" y="462"/>
                </a:lnTo>
                <a:lnTo>
                  <a:pt x="323" y="462"/>
                </a:lnTo>
                <a:lnTo>
                  <a:pt x="321" y="462"/>
                </a:lnTo>
                <a:lnTo>
                  <a:pt x="321" y="462"/>
                </a:lnTo>
                <a:lnTo>
                  <a:pt x="308" y="467"/>
                </a:lnTo>
                <a:lnTo>
                  <a:pt x="300" y="469"/>
                </a:lnTo>
                <a:lnTo>
                  <a:pt x="263" y="469"/>
                </a:lnTo>
                <a:lnTo>
                  <a:pt x="263" y="469"/>
                </a:lnTo>
                <a:lnTo>
                  <a:pt x="260" y="423"/>
                </a:lnTo>
                <a:lnTo>
                  <a:pt x="259" y="388"/>
                </a:lnTo>
                <a:lnTo>
                  <a:pt x="256" y="367"/>
                </a:lnTo>
                <a:lnTo>
                  <a:pt x="256" y="367"/>
                </a:lnTo>
                <a:lnTo>
                  <a:pt x="248" y="335"/>
                </a:lnTo>
                <a:lnTo>
                  <a:pt x="244" y="319"/>
                </a:lnTo>
                <a:lnTo>
                  <a:pt x="244" y="313"/>
                </a:lnTo>
                <a:lnTo>
                  <a:pt x="244" y="309"/>
                </a:lnTo>
                <a:lnTo>
                  <a:pt x="244" y="309"/>
                </a:lnTo>
                <a:lnTo>
                  <a:pt x="245" y="295"/>
                </a:lnTo>
                <a:lnTo>
                  <a:pt x="245" y="273"/>
                </a:lnTo>
                <a:lnTo>
                  <a:pt x="245" y="252"/>
                </a:lnTo>
                <a:lnTo>
                  <a:pt x="244" y="246"/>
                </a:lnTo>
                <a:lnTo>
                  <a:pt x="244" y="245"/>
                </a:lnTo>
                <a:lnTo>
                  <a:pt x="244" y="245"/>
                </a:lnTo>
                <a:lnTo>
                  <a:pt x="236" y="245"/>
                </a:lnTo>
                <a:lnTo>
                  <a:pt x="224" y="242"/>
                </a:lnTo>
                <a:lnTo>
                  <a:pt x="205" y="239"/>
                </a:lnTo>
                <a:lnTo>
                  <a:pt x="205" y="239"/>
                </a:lnTo>
                <a:lnTo>
                  <a:pt x="204" y="237"/>
                </a:lnTo>
                <a:lnTo>
                  <a:pt x="204" y="235"/>
                </a:lnTo>
                <a:lnTo>
                  <a:pt x="204" y="229"/>
                </a:lnTo>
                <a:lnTo>
                  <a:pt x="205" y="218"/>
                </a:lnTo>
                <a:lnTo>
                  <a:pt x="205" y="218"/>
                </a:lnTo>
                <a:lnTo>
                  <a:pt x="212" y="215"/>
                </a:lnTo>
                <a:lnTo>
                  <a:pt x="220" y="208"/>
                </a:lnTo>
                <a:lnTo>
                  <a:pt x="230" y="200"/>
                </a:lnTo>
                <a:lnTo>
                  <a:pt x="230" y="200"/>
                </a:lnTo>
                <a:lnTo>
                  <a:pt x="233" y="197"/>
                </a:lnTo>
                <a:lnTo>
                  <a:pt x="235" y="193"/>
                </a:lnTo>
                <a:lnTo>
                  <a:pt x="239" y="183"/>
                </a:lnTo>
                <a:lnTo>
                  <a:pt x="241" y="173"/>
                </a:lnTo>
                <a:lnTo>
                  <a:pt x="243" y="161"/>
                </a:lnTo>
                <a:lnTo>
                  <a:pt x="244" y="141"/>
                </a:lnTo>
                <a:lnTo>
                  <a:pt x="244" y="129"/>
                </a:lnTo>
                <a:lnTo>
                  <a:pt x="244" y="129"/>
                </a:lnTo>
                <a:lnTo>
                  <a:pt x="243" y="117"/>
                </a:lnTo>
                <a:lnTo>
                  <a:pt x="243" y="107"/>
                </a:lnTo>
                <a:lnTo>
                  <a:pt x="244" y="98"/>
                </a:lnTo>
                <a:lnTo>
                  <a:pt x="244" y="98"/>
                </a:lnTo>
                <a:lnTo>
                  <a:pt x="245" y="85"/>
                </a:lnTo>
                <a:lnTo>
                  <a:pt x="246" y="68"/>
                </a:lnTo>
                <a:lnTo>
                  <a:pt x="245" y="54"/>
                </a:lnTo>
                <a:lnTo>
                  <a:pt x="244" y="49"/>
                </a:lnTo>
                <a:lnTo>
                  <a:pt x="244" y="46"/>
                </a:lnTo>
                <a:lnTo>
                  <a:pt x="244" y="46"/>
                </a:lnTo>
                <a:lnTo>
                  <a:pt x="238" y="40"/>
                </a:lnTo>
                <a:lnTo>
                  <a:pt x="229" y="30"/>
                </a:lnTo>
                <a:lnTo>
                  <a:pt x="217" y="14"/>
                </a:lnTo>
                <a:lnTo>
                  <a:pt x="217" y="14"/>
                </a:lnTo>
                <a:lnTo>
                  <a:pt x="215" y="12"/>
                </a:lnTo>
                <a:lnTo>
                  <a:pt x="209" y="10"/>
                </a:lnTo>
                <a:lnTo>
                  <a:pt x="199" y="7"/>
                </a:lnTo>
                <a:lnTo>
                  <a:pt x="199" y="7"/>
                </a:lnTo>
                <a:lnTo>
                  <a:pt x="187" y="5"/>
                </a:lnTo>
                <a:lnTo>
                  <a:pt x="178" y="1"/>
                </a:lnTo>
                <a:lnTo>
                  <a:pt x="171" y="0"/>
                </a:lnTo>
                <a:lnTo>
                  <a:pt x="166" y="0"/>
                </a:lnTo>
                <a:lnTo>
                  <a:pt x="160" y="1"/>
                </a:lnTo>
                <a:lnTo>
                  <a:pt x="160" y="1"/>
                </a:lnTo>
                <a:lnTo>
                  <a:pt x="152" y="5"/>
                </a:lnTo>
                <a:lnTo>
                  <a:pt x="147" y="8"/>
                </a:lnTo>
                <a:lnTo>
                  <a:pt x="141" y="14"/>
                </a:lnTo>
                <a:lnTo>
                  <a:pt x="128" y="20"/>
                </a:lnTo>
                <a:lnTo>
                  <a:pt x="128" y="20"/>
                </a:lnTo>
                <a:lnTo>
                  <a:pt x="108" y="30"/>
                </a:lnTo>
                <a:lnTo>
                  <a:pt x="103" y="32"/>
                </a:lnTo>
                <a:lnTo>
                  <a:pt x="95" y="40"/>
                </a:lnTo>
                <a:lnTo>
                  <a:pt x="95" y="40"/>
                </a:lnTo>
                <a:lnTo>
                  <a:pt x="83" y="52"/>
                </a:lnTo>
                <a:lnTo>
                  <a:pt x="80" y="59"/>
                </a:lnTo>
                <a:lnTo>
                  <a:pt x="77" y="65"/>
                </a:lnTo>
                <a:lnTo>
                  <a:pt x="77" y="65"/>
                </a:lnTo>
                <a:lnTo>
                  <a:pt x="74" y="71"/>
                </a:lnTo>
                <a:lnTo>
                  <a:pt x="72" y="74"/>
                </a:lnTo>
                <a:lnTo>
                  <a:pt x="70" y="76"/>
                </a:lnTo>
                <a:lnTo>
                  <a:pt x="70" y="84"/>
                </a:lnTo>
                <a:lnTo>
                  <a:pt x="70" y="84"/>
                </a:lnTo>
                <a:lnTo>
                  <a:pt x="70" y="94"/>
                </a:lnTo>
                <a:lnTo>
                  <a:pt x="69" y="100"/>
                </a:lnTo>
                <a:lnTo>
                  <a:pt x="69" y="105"/>
                </a:lnTo>
                <a:lnTo>
                  <a:pt x="70" y="110"/>
                </a:lnTo>
                <a:lnTo>
                  <a:pt x="70" y="110"/>
                </a:lnTo>
                <a:lnTo>
                  <a:pt x="73" y="114"/>
                </a:lnTo>
                <a:lnTo>
                  <a:pt x="75" y="115"/>
                </a:lnTo>
                <a:lnTo>
                  <a:pt x="77" y="118"/>
                </a:lnTo>
                <a:lnTo>
                  <a:pt x="77" y="123"/>
                </a:lnTo>
                <a:lnTo>
                  <a:pt x="77" y="123"/>
                </a:lnTo>
                <a:lnTo>
                  <a:pt x="78" y="132"/>
                </a:lnTo>
                <a:lnTo>
                  <a:pt x="79" y="141"/>
                </a:lnTo>
                <a:lnTo>
                  <a:pt x="80" y="146"/>
                </a:lnTo>
                <a:lnTo>
                  <a:pt x="82" y="148"/>
                </a:lnTo>
                <a:lnTo>
                  <a:pt x="83" y="148"/>
                </a:lnTo>
                <a:lnTo>
                  <a:pt x="83" y="148"/>
                </a:lnTo>
                <a:lnTo>
                  <a:pt x="92" y="151"/>
                </a:lnTo>
                <a:lnTo>
                  <a:pt x="95" y="153"/>
                </a:lnTo>
                <a:lnTo>
                  <a:pt x="95" y="154"/>
                </a:lnTo>
                <a:lnTo>
                  <a:pt x="95" y="154"/>
                </a:lnTo>
                <a:lnTo>
                  <a:pt x="95" y="154"/>
                </a:lnTo>
                <a:lnTo>
                  <a:pt x="95" y="159"/>
                </a:lnTo>
                <a:lnTo>
                  <a:pt x="95" y="166"/>
                </a:lnTo>
                <a:lnTo>
                  <a:pt x="95" y="174"/>
                </a:lnTo>
                <a:lnTo>
                  <a:pt x="95" y="1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057BFAFF-8098-4C28-9D05-94B2AC7EE2A1}"/>
              </a:ext>
            </a:extLst>
          </p:cNvPr>
          <p:cNvSpPr>
            <a:spLocks noEditPoints="1"/>
          </p:cNvSpPr>
          <p:nvPr/>
        </p:nvSpPr>
        <p:spPr bwMode="auto">
          <a:xfrm>
            <a:off x="8414351" y="4677918"/>
            <a:ext cx="602652" cy="1667804"/>
          </a:xfrm>
          <a:custGeom>
            <a:avLst/>
            <a:gdLst>
              <a:gd name="T0" fmla="*/ 54 w 559"/>
              <a:gd name="T1" fmla="*/ 198 h 1547"/>
              <a:gd name="T2" fmla="*/ 10 w 559"/>
              <a:gd name="T3" fmla="*/ 234 h 1547"/>
              <a:gd name="T4" fmla="*/ 24 w 559"/>
              <a:gd name="T5" fmla="*/ 249 h 1547"/>
              <a:gd name="T6" fmla="*/ 11 w 559"/>
              <a:gd name="T7" fmla="*/ 286 h 1547"/>
              <a:gd name="T8" fmla="*/ 22 w 559"/>
              <a:gd name="T9" fmla="*/ 298 h 1547"/>
              <a:gd name="T10" fmla="*/ 12 w 559"/>
              <a:gd name="T11" fmla="*/ 378 h 1547"/>
              <a:gd name="T12" fmla="*/ 10 w 559"/>
              <a:gd name="T13" fmla="*/ 647 h 1547"/>
              <a:gd name="T14" fmla="*/ 2 w 559"/>
              <a:gd name="T15" fmla="*/ 722 h 1547"/>
              <a:gd name="T16" fmla="*/ 11 w 559"/>
              <a:gd name="T17" fmla="*/ 760 h 1547"/>
              <a:gd name="T18" fmla="*/ 31 w 559"/>
              <a:gd name="T19" fmla="*/ 891 h 1547"/>
              <a:gd name="T20" fmla="*/ 110 w 559"/>
              <a:gd name="T21" fmla="*/ 1030 h 1547"/>
              <a:gd name="T22" fmla="*/ 105 w 559"/>
              <a:gd name="T23" fmla="*/ 1166 h 1547"/>
              <a:gd name="T24" fmla="*/ 88 w 559"/>
              <a:gd name="T25" fmla="*/ 1365 h 1547"/>
              <a:gd name="T26" fmla="*/ 100 w 559"/>
              <a:gd name="T27" fmla="*/ 1470 h 1547"/>
              <a:gd name="T28" fmla="*/ 98 w 559"/>
              <a:gd name="T29" fmla="*/ 1508 h 1547"/>
              <a:gd name="T30" fmla="*/ 125 w 559"/>
              <a:gd name="T31" fmla="*/ 1547 h 1547"/>
              <a:gd name="T32" fmla="*/ 213 w 559"/>
              <a:gd name="T33" fmla="*/ 1541 h 1547"/>
              <a:gd name="T34" fmla="*/ 327 w 559"/>
              <a:gd name="T35" fmla="*/ 1532 h 1547"/>
              <a:gd name="T36" fmla="*/ 489 w 559"/>
              <a:gd name="T37" fmla="*/ 1530 h 1547"/>
              <a:gd name="T38" fmla="*/ 554 w 559"/>
              <a:gd name="T39" fmla="*/ 1505 h 1547"/>
              <a:gd name="T40" fmla="*/ 550 w 559"/>
              <a:gd name="T41" fmla="*/ 1469 h 1547"/>
              <a:gd name="T42" fmla="*/ 509 w 559"/>
              <a:gd name="T43" fmla="*/ 1456 h 1547"/>
              <a:gd name="T44" fmla="*/ 471 w 559"/>
              <a:gd name="T45" fmla="*/ 1450 h 1547"/>
              <a:gd name="T46" fmla="*/ 420 w 559"/>
              <a:gd name="T47" fmla="*/ 1337 h 1547"/>
              <a:gd name="T48" fmla="*/ 397 w 559"/>
              <a:gd name="T49" fmla="*/ 1142 h 1547"/>
              <a:gd name="T50" fmla="*/ 354 w 559"/>
              <a:gd name="T51" fmla="*/ 958 h 1547"/>
              <a:gd name="T52" fmla="*/ 279 w 559"/>
              <a:gd name="T53" fmla="*/ 684 h 1547"/>
              <a:gd name="T54" fmla="*/ 261 w 559"/>
              <a:gd name="T55" fmla="*/ 644 h 1547"/>
              <a:gd name="T56" fmla="*/ 281 w 559"/>
              <a:gd name="T57" fmla="*/ 505 h 1547"/>
              <a:gd name="T58" fmla="*/ 406 w 559"/>
              <a:gd name="T59" fmla="*/ 459 h 1547"/>
              <a:gd name="T60" fmla="*/ 428 w 559"/>
              <a:gd name="T61" fmla="*/ 433 h 1547"/>
              <a:gd name="T62" fmla="*/ 448 w 559"/>
              <a:gd name="T63" fmla="*/ 391 h 1547"/>
              <a:gd name="T64" fmla="*/ 487 w 559"/>
              <a:gd name="T65" fmla="*/ 362 h 1547"/>
              <a:gd name="T66" fmla="*/ 423 w 559"/>
              <a:gd name="T67" fmla="*/ 371 h 1547"/>
              <a:gd name="T68" fmla="*/ 397 w 559"/>
              <a:gd name="T69" fmla="*/ 383 h 1547"/>
              <a:gd name="T70" fmla="*/ 376 w 559"/>
              <a:gd name="T71" fmla="*/ 384 h 1547"/>
              <a:gd name="T72" fmla="*/ 339 w 559"/>
              <a:gd name="T73" fmla="*/ 398 h 1547"/>
              <a:gd name="T74" fmla="*/ 290 w 559"/>
              <a:gd name="T75" fmla="*/ 378 h 1547"/>
              <a:gd name="T76" fmla="*/ 255 w 559"/>
              <a:gd name="T77" fmla="*/ 268 h 1547"/>
              <a:gd name="T78" fmla="*/ 257 w 559"/>
              <a:gd name="T79" fmla="*/ 228 h 1547"/>
              <a:gd name="T80" fmla="*/ 264 w 559"/>
              <a:gd name="T81" fmla="*/ 215 h 1547"/>
              <a:gd name="T82" fmla="*/ 275 w 559"/>
              <a:gd name="T83" fmla="*/ 205 h 1547"/>
              <a:gd name="T84" fmla="*/ 285 w 559"/>
              <a:gd name="T85" fmla="*/ 165 h 1547"/>
              <a:gd name="T86" fmla="*/ 288 w 559"/>
              <a:gd name="T87" fmla="*/ 132 h 1547"/>
              <a:gd name="T88" fmla="*/ 300 w 559"/>
              <a:gd name="T89" fmla="*/ 117 h 1547"/>
              <a:gd name="T90" fmla="*/ 293 w 559"/>
              <a:gd name="T91" fmla="*/ 52 h 1547"/>
              <a:gd name="T92" fmla="*/ 242 w 559"/>
              <a:gd name="T93" fmla="*/ 17 h 1547"/>
              <a:gd name="T94" fmla="*/ 193 w 559"/>
              <a:gd name="T95" fmla="*/ 0 h 1547"/>
              <a:gd name="T96" fmla="*/ 142 w 559"/>
              <a:gd name="T97" fmla="*/ 14 h 1547"/>
              <a:gd name="T98" fmla="*/ 107 w 559"/>
              <a:gd name="T99" fmla="*/ 61 h 1547"/>
              <a:gd name="T100" fmla="*/ 279 w 559"/>
              <a:gd name="T101" fmla="*/ 1183 h 1547"/>
              <a:gd name="T102" fmla="*/ 295 w 559"/>
              <a:gd name="T103" fmla="*/ 1288 h 1547"/>
              <a:gd name="T104" fmla="*/ 314 w 559"/>
              <a:gd name="T105" fmla="*/ 1401 h 1547"/>
              <a:gd name="T106" fmla="*/ 338 w 559"/>
              <a:gd name="T107" fmla="*/ 1454 h 1547"/>
              <a:gd name="T108" fmla="*/ 304 w 559"/>
              <a:gd name="T109" fmla="*/ 1485 h 1547"/>
              <a:gd name="T110" fmla="*/ 256 w 559"/>
              <a:gd name="T111" fmla="*/ 1474 h 1547"/>
              <a:gd name="T112" fmla="*/ 213 w 559"/>
              <a:gd name="T113" fmla="*/ 1401 h 1547"/>
              <a:gd name="T114" fmla="*/ 206 w 559"/>
              <a:gd name="T115" fmla="*/ 1351 h 1547"/>
              <a:gd name="T116" fmla="*/ 220 w 559"/>
              <a:gd name="T117" fmla="*/ 1229 h 1547"/>
              <a:gd name="T118" fmla="*/ 233 w 559"/>
              <a:gd name="T119" fmla="*/ 1187 h 1547"/>
              <a:gd name="T120" fmla="*/ 274 w 559"/>
              <a:gd name="T121" fmla="*/ 1142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9" h="1547">
                <a:moveTo>
                  <a:pt x="107" y="175"/>
                </a:moveTo>
                <a:lnTo>
                  <a:pt x="107" y="175"/>
                </a:lnTo>
                <a:lnTo>
                  <a:pt x="85" y="186"/>
                </a:lnTo>
                <a:lnTo>
                  <a:pt x="69" y="194"/>
                </a:lnTo>
                <a:lnTo>
                  <a:pt x="60" y="197"/>
                </a:lnTo>
                <a:lnTo>
                  <a:pt x="54" y="198"/>
                </a:lnTo>
                <a:lnTo>
                  <a:pt x="54" y="198"/>
                </a:lnTo>
                <a:lnTo>
                  <a:pt x="49" y="199"/>
                </a:lnTo>
                <a:lnTo>
                  <a:pt x="42" y="203"/>
                </a:lnTo>
                <a:lnTo>
                  <a:pt x="32" y="209"/>
                </a:lnTo>
                <a:lnTo>
                  <a:pt x="22" y="219"/>
                </a:lnTo>
                <a:lnTo>
                  <a:pt x="14" y="228"/>
                </a:lnTo>
                <a:lnTo>
                  <a:pt x="14" y="228"/>
                </a:lnTo>
                <a:lnTo>
                  <a:pt x="10" y="234"/>
                </a:lnTo>
                <a:lnTo>
                  <a:pt x="10" y="235"/>
                </a:lnTo>
                <a:lnTo>
                  <a:pt x="11" y="237"/>
                </a:lnTo>
                <a:lnTo>
                  <a:pt x="15" y="238"/>
                </a:lnTo>
                <a:lnTo>
                  <a:pt x="20" y="241"/>
                </a:lnTo>
                <a:lnTo>
                  <a:pt x="20" y="241"/>
                </a:lnTo>
                <a:lnTo>
                  <a:pt x="22" y="246"/>
                </a:lnTo>
                <a:lnTo>
                  <a:pt x="24" y="249"/>
                </a:lnTo>
                <a:lnTo>
                  <a:pt x="22" y="253"/>
                </a:lnTo>
                <a:lnTo>
                  <a:pt x="19" y="253"/>
                </a:lnTo>
                <a:lnTo>
                  <a:pt x="19" y="253"/>
                </a:lnTo>
                <a:lnTo>
                  <a:pt x="17" y="254"/>
                </a:lnTo>
                <a:lnTo>
                  <a:pt x="16" y="256"/>
                </a:lnTo>
                <a:lnTo>
                  <a:pt x="14" y="261"/>
                </a:lnTo>
                <a:lnTo>
                  <a:pt x="11" y="286"/>
                </a:lnTo>
                <a:lnTo>
                  <a:pt x="11" y="286"/>
                </a:lnTo>
                <a:lnTo>
                  <a:pt x="11" y="292"/>
                </a:lnTo>
                <a:lnTo>
                  <a:pt x="11" y="297"/>
                </a:lnTo>
                <a:lnTo>
                  <a:pt x="14" y="298"/>
                </a:lnTo>
                <a:lnTo>
                  <a:pt x="16" y="300"/>
                </a:lnTo>
                <a:lnTo>
                  <a:pt x="20" y="298"/>
                </a:lnTo>
                <a:lnTo>
                  <a:pt x="22" y="298"/>
                </a:lnTo>
                <a:lnTo>
                  <a:pt x="22" y="298"/>
                </a:lnTo>
                <a:lnTo>
                  <a:pt x="22" y="298"/>
                </a:lnTo>
                <a:lnTo>
                  <a:pt x="22" y="308"/>
                </a:lnTo>
                <a:lnTo>
                  <a:pt x="20" y="326"/>
                </a:lnTo>
                <a:lnTo>
                  <a:pt x="14" y="362"/>
                </a:lnTo>
                <a:lnTo>
                  <a:pt x="14" y="362"/>
                </a:lnTo>
                <a:lnTo>
                  <a:pt x="12" y="378"/>
                </a:lnTo>
                <a:lnTo>
                  <a:pt x="12" y="408"/>
                </a:lnTo>
                <a:lnTo>
                  <a:pt x="12" y="493"/>
                </a:lnTo>
                <a:lnTo>
                  <a:pt x="12" y="581"/>
                </a:lnTo>
                <a:lnTo>
                  <a:pt x="12" y="614"/>
                </a:lnTo>
                <a:lnTo>
                  <a:pt x="11" y="632"/>
                </a:lnTo>
                <a:lnTo>
                  <a:pt x="11" y="632"/>
                </a:lnTo>
                <a:lnTo>
                  <a:pt x="10" y="647"/>
                </a:lnTo>
                <a:lnTo>
                  <a:pt x="10" y="663"/>
                </a:lnTo>
                <a:lnTo>
                  <a:pt x="10" y="681"/>
                </a:lnTo>
                <a:lnTo>
                  <a:pt x="7" y="702"/>
                </a:lnTo>
                <a:lnTo>
                  <a:pt x="7" y="702"/>
                </a:lnTo>
                <a:lnTo>
                  <a:pt x="5" y="717"/>
                </a:lnTo>
                <a:lnTo>
                  <a:pt x="3" y="721"/>
                </a:lnTo>
                <a:lnTo>
                  <a:pt x="2" y="722"/>
                </a:lnTo>
                <a:lnTo>
                  <a:pt x="1" y="722"/>
                </a:lnTo>
                <a:lnTo>
                  <a:pt x="0" y="727"/>
                </a:lnTo>
                <a:lnTo>
                  <a:pt x="0" y="727"/>
                </a:lnTo>
                <a:lnTo>
                  <a:pt x="0" y="732"/>
                </a:lnTo>
                <a:lnTo>
                  <a:pt x="1" y="737"/>
                </a:lnTo>
                <a:lnTo>
                  <a:pt x="5" y="747"/>
                </a:lnTo>
                <a:lnTo>
                  <a:pt x="11" y="760"/>
                </a:lnTo>
                <a:lnTo>
                  <a:pt x="11" y="760"/>
                </a:lnTo>
                <a:lnTo>
                  <a:pt x="14" y="799"/>
                </a:lnTo>
                <a:lnTo>
                  <a:pt x="16" y="831"/>
                </a:lnTo>
                <a:lnTo>
                  <a:pt x="19" y="857"/>
                </a:lnTo>
                <a:lnTo>
                  <a:pt x="19" y="857"/>
                </a:lnTo>
                <a:lnTo>
                  <a:pt x="22" y="870"/>
                </a:lnTo>
                <a:lnTo>
                  <a:pt x="31" y="891"/>
                </a:lnTo>
                <a:lnTo>
                  <a:pt x="42" y="914"/>
                </a:lnTo>
                <a:lnTo>
                  <a:pt x="56" y="941"/>
                </a:lnTo>
                <a:lnTo>
                  <a:pt x="83" y="989"/>
                </a:lnTo>
                <a:lnTo>
                  <a:pt x="93" y="1006"/>
                </a:lnTo>
                <a:lnTo>
                  <a:pt x="100" y="1016"/>
                </a:lnTo>
                <a:lnTo>
                  <a:pt x="100" y="1016"/>
                </a:lnTo>
                <a:lnTo>
                  <a:pt x="110" y="1030"/>
                </a:lnTo>
                <a:lnTo>
                  <a:pt x="120" y="1048"/>
                </a:lnTo>
                <a:lnTo>
                  <a:pt x="128" y="1065"/>
                </a:lnTo>
                <a:lnTo>
                  <a:pt x="129" y="1072"/>
                </a:lnTo>
                <a:lnTo>
                  <a:pt x="129" y="1075"/>
                </a:lnTo>
                <a:lnTo>
                  <a:pt x="129" y="1075"/>
                </a:lnTo>
                <a:lnTo>
                  <a:pt x="115" y="1129"/>
                </a:lnTo>
                <a:lnTo>
                  <a:pt x="105" y="1166"/>
                </a:lnTo>
                <a:lnTo>
                  <a:pt x="98" y="1190"/>
                </a:lnTo>
                <a:lnTo>
                  <a:pt x="98" y="1190"/>
                </a:lnTo>
                <a:lnTo>
                  <a:pt x="95" y="1201"/>
                </a:lnTo>
                <a:lnTo>
                  <a:pt x="93" y="1221"/>
                </a:lnTo>
                <a:lnTo>
                  <a:pt x="90" y="1273"/>
                </a:lnTo>
                <a:lnTo>
                  <a:pt x="88" y="1365"/>
                </a:lnTo>
                <a:lnTo>
                  <a:pt x="88" y="1365"/>
                </a:lnTo>
                <a:lnTo>
                  <a:pt x="88" y="1391"/>
                </a:lnTo>
                <a:lnTo>
                  <a:pt x="88" y="1417"/>
                </a:lnTo>
                <a:lnTo>
                  <a:pt x="89" y="1439"/>
                </a:lnTo>
                <a:lnTo>
                  <a:pt x="90" y="1449"/>
                </a:lnTo>
                <a:lnTo>
                  <a:pt x="90" y="1449"/>
                </a:lnTo>
                <a:lnTo>
                  <a:pt x="96" y="1461"/>
                </a:lnTo>
                <a:lnTo>
                  <a:pt x="100" y="1470"/>
                </a:lnTo>
                <a:lnTo>
                  <a:pt x="102" y="1475"/>
                </a:lnTo>
                <a:lnTo>
                  <a:pt x="102" y="1475"/>
                </a:lnTo>
                <a:lnTo>
                  <a:pt x="100" y="1479"/>
                </a:lnTo>
                <a:lnTo>
                  <a:pt x="99" y="1480"/>
                </a:lnTo>
                <a:lnTo>
                  <a:pt x="95" y="1481"/>
                </a:lnTo>
                <a:lnTo>
                  <a:pt x="95" y="1481"/>
                </a:lnTo>
                <a:lnTo>
                  <a:pt x="98" y="1508"/>
                </a:lnTo>
                <a:lnTo>
                  <a:pt x="102" y="1528"/>
                </a:lnTo>
                <a:lnTo>
                  <a:pt x="104" y="1541"/>
                </a:lnTo>
                <a:lnTo>
                  <a:pt x="104" y="1541"/>
                </a:lnTo>
                <a:lnTo>
                  <a:pt x="108" y="1544"/>
                </a:lnTo>
                <a:lnTo>
                  <a:pt x="113" y="1546"/>
                </a:lnTo>
                <a:lnTo>
                  <a:pt x="118" y="1547"/>
                </a:lnTo>
                <a:lnTo>
                  <a:pt x="125" y="1547"/>
                </a:lnTo>
                <a:lnTo>
                  <a:pt x="138" y="1546"/>
                </a:lnTo>
                <a:lnTo>
                  <a:pt x="142" y="1544"/>
                </a:lnTo>
                <a:lnTo>
                  <a:pt x="143" y="1543"/>
                </a:lnTo>
                <a:lnTo>
                  <a:pt x="143" y="1543"/>
                </a:lnTo>
                <a:lnTo>
                  <a:pt x="149" y="1542"/>
                </a:lnTo>
                <a:lnTo>
                  <a:pt x="164" y="1541"/>
                </a:lnTo>
                <a:lnTo>
                  <a:pt x="213" y="1541"/>
                </a:lnTo>
                <a:lnTo>
                  <a:pt x="267" y="1539"/>
                </a:lnTo>
                <a:lnTo>
                  <a:pt x="305" y="1538"/>
                </a:lnTo>
                <a:lnTo>
                  <a:pt x="305" y="1538"/>
                </a:lnTo>
                <a:lnTo>
                  <a:pt x="315" y="1538"/>
                </a:lnTo>
                <a:lnTo>
                  <a:pt x="321" y="1536"/>
                </a:lnTo>
                <a:lnTo>
                  <a:pt x="325" y="1534"/>
                </a:lnTo>
                <a:lnTo>
                  <a:pt x="327" y="1532"/>
                </a:lnTo>
                <a:lnTo>
                  <a:pt x="327" y="1530"/>
                </a:lnTo>
                <a:lnTo>
                  <a:pt x="327" y="1528"/>
                </a:lnTo>
                <a:lnTo>
                  <a:pt x="325" y="1527"/>
                </a:lnTo>
                <a:lnTo>
                  <a:pt x="338" y="1527"/>
                </a:lnTo>
                <a:lnTo>
                  <a:pt x="447" y="1533"/>
                </a:lnTo>
                <a:lnTo>
                  <a:pt x="447" y="1533"/>
                </a:lnTo>
                <a:lnTo>
                  <a:pt x="489" y="1530"/>
                </a:lnTo>
                <a:lnTo>
                  <a:pt x="518" y="1527"/>
                </a:lnTo>
                <a:lnTo>
                  <a:pt x="528" y="1525"/>
                </a:lnTo>
                <a:lnTo>
                  <a:pt x="531" y="1524"/>
                </a:lnTo>
                <a:lnTo>
                  <a:pt x="531" y="1524"/>
                </a:lnTo>
                <a:lnTo>
                  <a:pt x="536" y="1520"/>
                </a:lnTo>
                <a:lnTo>
                  <a:pt x="545" y="1513"/>
                </a:lnTo>
                <a:lnTo>
                  <a:pt x="554" y="1505"/>
                </a:lnTo>
                <a:lnTo>
                  <a:pt x="558" y="1503"/>
                </a:lnTo>
                <a:lnTo>
                  <a:pt x="559" y="1500"/>
                </a:lnTo>
                <a:lnTo>
                  <a:pt x="559" y="1500"/>
                </a:lnTo>
                <a:lnTo>
                  <a:pt x="559" y="1493"/>
                </a:lnTo>
                <a:lnTo>
                  <a:pt x="555" y="1480"/>
                </a:lnTo>
                <a:lnTo>
                  <a:pt x="553" y="1474"/>
                </a:lnTo>
                <a:lnTo>
                  <a:pt x="550" y="1469"/>
                </a:lnTo>
                <a:lnTo>
                  <a:pt x="547" y="1464"/>
                </a:lnTo>
                <a:lnTo>
                  <a:pt x="541" y="1460"/>
                </a:lnTo>
                <a:lnTo>
                  <a:pt x="541" y="1460"/>
                </a:lnTo>
                <a:lnTo>
                  <a:pt x="536" y="1459"/>
                </a:lnTo>
                <a:lnTo>
                  <a:pt x="530" y="1458"/>
                </a:lnTo>
                <a:lnTo>
                  <a:pt x="519" y="1456"/>
                </a:lnTo>
                <a:lnTo>
                  <a:pt x="509" y="1456"/>
                </a:lnTo>
                <a:lnTo>
                  <a:pt x="503" y="1458"/>
                </a:lnTo>
                <a:lnTo>
                  <a:pt x="503" y="1458"/>
                </a:lnTo>
                <a:lnTo>
                  <a:pt x="497" y="1459"/>
                </a:lnTo>
                <a:lnTo>
                  <a:pt x="489" y="1458"/>
                </a:lnTo>
                <a:lnTo>
                  <a:pt x="479" y="1455"/>
                </a:lnTo>
                <a:lnTo>
                  <a:pt x="475" y="1453"/>
                </a:lnTo>
                <a:lnTo>
                  <a:pt x="471" y="1450"/>
                </a:lnTo>
                <a:lnTo>
                  <a:pt x="471" y="1450"/>
                </a:lnTo>
                <a:lnTo>
                  <a:pt x="465" y="1442"/>
                </a:lnTo>
                <a:lnTo>
                  <a:pt x="460" y="1434"/>
                </a:lnTo>
                <a:lnTo>
                  <a:pt x="453" y="1424"/>
                </a:lnTo>
                <a:lnTo>
                  <a:pt x="453" y="1424"/>
                </a:lnTo>
                <a:lnTo>
                  <a:pt x="433" y="1373"/>
                </a:lnTo>
                <a:lnTo>
                  <a:pt x="420" y="1337"/>
                </a:lnTo>
                <a:lnTo>
                  <a:pt x="415" y="1324"/>
                </a:lnTo>
                <a:lnTo>
                  <a:pt x="413" y="1317"/>
                </a:lnTo>
                <a:lnTo>
                  <a:pt x="413" y="1317"/>
                </a:lnTo>
                <a:lnTo>
                  <a:pt x="403" y="1225"/>
                </a:lnTo>
                <a:lnTo>
                  <a:pt x="398" y="1167"/>
                </a:lnTo>
                <a:lnTo>
                  <a:pt x="396" y="1148"/>
                </a:lnTo>
                <a:lnTo>
                  <a:pt x="397" y="1142"/>
                </a:lnTo>
                <a:lnTo>
                  <a:pt x="397" y="1142"/>
                </a:lnTo>
                <a:lnTo>
                  <a:pt x="396" y="1136"/>
                </a:lnTo>
                <a:lnTo>
                  <a:pt x="392" y="1118"/>
                </a:lnTo>
                <a:lnTo>
                  <a:pt x="378" y="1063"/>
                </a:lnTo>
                <a:lnTo>
                  <a:pt x="364" y="1001"/>
                </a:lnTo>
                <a:lnTo>
                  <a:pt x="354" y="958"/>
                </a:lnTo>
                <a:lnTo>
                  <a:pt x="354" y="958"/>
                </a:lnTo>
                <a:lnTo>
                  <a:pt x="349" y="940"/>
                </a:lnTo>
                <a:lnTo>
                  <a:pt x="342" y="909"/>
                </a:lnTo>
                <a:lnTo>
                  <a:pt x="319" y="833"/>
                </a:lnTo>
                <a:lnTo>
                  <a:pt x="289" y="730"/>
                </a:lnTo>
                <a:lnTo>
                  <a:pt x="289" y="730"/>
                </a:lnTo>
                <a:lnTo>
                  <a:pt x="285" y="716"/>
                </a:lnTo>
                <a:lnTo>
                  <a:pt x="279" y="684"/>
                </a:lnTo>
                <a:lnTo>
                  <a:pt x="279" y="684"/>
                </a:lnTo>
                <a:lnTo>
                  <a:pt x="276" y="676"/>
                </a:lnTo>
                <a:lnTo>
                  <a:pt x="274" y="668"/>
                </a:lnTo>
                <a:lnTo>
                  <a:pt x="269" y="655"/>
                </a:lnTo>
                <a:lnTo>
                  <a:pt x="264" y="648"/>
                </a:lnTo>
                <a:lnTo>
                  <a:pt x="261" y="644"/>
                </a:lnTo>
                <a:lnTo>
                  <a:pt x="261" y="644"/>
                </a:lnTo>
                <a:lnTo>
                  <a:pt x="262" y="623"/>
                </a:lnTo>
                <a:lnTo>
                  <a:pt x="269" y="575"/>
                </a:lnTo>
                <a:lnTo>
                  <a:pt x="275" y="527"/>
                </a:lnTo>
                <a:lnTo>
                  <a:pt x="279" y="511"/>
                </a:lnTo>
                <a:lnTo>
                  <a:pt x="280" y="506"/>
                </a:lnTo>
                <a:lnTo>
                  <a:pt x="281" y="505"/>
                </a:lnTo>
                <a:lnTo>
                  <a:pt x="281" y="505"/>
                </a:lnTo>
                <a:lnTo>
                  <a:pt x="378" y="491"/>
                </a:lnTo>
                <a:lnTo>
                  <a:pt x="378" y="491"/>
                </a:lnTo>
                <a:lnTo>
                  <a:pt x="392" y="478"/>
                </a:lnTo>
                <a:lnTo>
                  <a:pt x="401" y="468"/>
                </a:lnTo>
                <a:lnTo>
                  <a:pt x="404" y="463"/>
                </a:lnTo>
                <a:lnTo>
                  <a:pt x="406" y="459"/>
                </a:lnTo>
                <a:lnTo>
                  <a:pt x="406" y="459"/>
                </a:lnTo>
                <a:lnTo>
                  <a:pt x="407" y="454"/>
                </a:lnTo>
                <a:lnTo>
                  <a:pt x="408" y="449"/>
                </a:lnTo>
                <a:lnTo>
                  <a:pt x="413" y="442"/>
                </a:lnTo>
                <a:lnTo>
                  <a:pt x="413" y="442"/>
                </a:lnTo>
                <a:lnTo>
                  <a:pt x="416" y="438"/>
                </a:lnTo>
                <a:lnTo>
                  <a:pt x="422" y="435"/>
                </a:lnTo>
                <a:lnTo>
                  <a:pt x="428" y="433"/>
                </a:lnTo>
                <a:lnTo>
                  <a:pt x="432" y="429"/>
                </a:lnTo>
                <a:lnTo>
                  <a:pt x="432" y="429"/>
                </a:lnTo>
                <a:lnTo>
                  <a:pt x="436" y="424"/>
                </a:lnTo>
                <a:lnTo>
                  <a:pt x="440" y="417"/>
                </a:lnTo>
                <a:lnTo>
                  <a:pt x="447" y="398"/>
                </a:lnTo>
                <a:lnTo>
                  <a:pt x="447" y="398"/>
                </a:lnTo>
                <a:lnTo>
                  <a:pt x="448" y="391"/>
                </a:lnTo>
                <a:lnTo>
                  <a:pt x="448" y="388"/>
                </a:lnTo>
                <a:lnTo>
                  <a:pt x="447" y="385"/>
                </a:lnTo>
                <a:lnTo>
                  <a:pt x="481" y="368"/>
                </a:lnTo>
                <a:lnTo>
                  <a:pt x="481" y="368"/>
                </a:lnTo>
                <a:lnTo>
                  <a:pt x="482" y="365"/>
                </a:lnTo>
                <a:lnTo>
                  <a:pt x="485" y="364"/>
                </a:lnTo>
                <a:lnTo>
                  <a:pt x="487" y="362"/>
                </a:lnTo>
                <a:lnTo>
                  <a:pt x="487" y="362"/>
                </a:lnTo>
                <a:lnTo>
                  <a:pt x="487" y="361"/>
                </a:lnTo>
                <a:lnTo>
                  <a:pt x="485" y="360"/>
                </a:lnTo>
                <a:lnTo>
                  <a:pt x="476" y="357"/>
                </a:lnTo>
                <a:lnTo>
                  <a:pt x="462" y="354"/>
                </a:lnTo>
                <a:lnTo>
                  <a:pt x="423" y="371"/>
                </a:lnTo>
                <a:lnTo>
                  <a:pt x="423" y="371"/>
                </a:lnTo>
                <a:lnTo>
                  <a:pt x="417" y="370"/>
                </a:lnTo>
                <a:lnTo>
                  <a:pt x="409" y="370"/>
                </a:lnTo>
                <a:lnTo>
                  <a:pt x="409" y="370"/>
                </a:lnTo>
                <a:lnTo>
                  <a:pt x="407" y="373"/>
                </a:lnTo>
                <a:lnTo>
                  <a:pt x="402" y="376"/>
                </a:lnTo>
                <a:lnTo>
                  <a:pt x="397" y="383"/>
                </a:lnTo>
                <a:lnTo>
                  <a:pt x="397" y="383"/>
                </a:lnTo>
                <a:lnTo>
                  <a:pt x="386" y="381"/>
                </a:lnTo>
                <a:lnTo>
                  <a:pt x="379" y="380"/>
                </a:lnTo>
                <a:lnTo>
                  <a:pt x="378" y="380"/>
                </a:lnTo>
                <a:lnTo>
                  <a:pt x="377" y="381"/>
                </a:lnTo>
                <a:lnTo>
                  <a:pt x="377" y="381"/>
                </a:lnTo>
                <a:lnTo>
                  <a:pt x="377" y="383"/>
                </a:lnTo>
                <a:lnTo>
                  <a:pt x="376" y="384"/>
                </a:lnTo>
                <a:lnTo>
                  <a:pt x="369" y="385"/>
                </a:lnTo>
                <a:lnTo>
                  <a:pt x="359" y="388"/>
                </a:lnTo>
                <a:lnTo>
                  <a:pt x="355" y="390"/>
                </a:lnTo>
                <a:lnTo>
                  <a:pt x="352" y="393"/>
                </a:lnTo>
                <a:lnTo>
                  <a:pt x="352" y="393"/>
                </a:lnTo>
                <a:lnTo>
                  <a:pt x="347" y="396"/>
                </a:lnTo>
                <a:lnTo>
                  <a:pt x="339" y="398"/>
                </a:lnTo>
                <a:lnTo>
                  <a:pt x="323" y="400"/>
                </a:lnTo>
                <a:lnTo>
                  <a:pt x="308" y="401"/>
                </a:lnTo>
                <a:lnTo>
                  <a:pt x="299" y="403"/>
                </a:lnTo>
                <a:lnTo>
                  <a:pt x="299" y="403"/>
                </a:lnTo>
                <a:lnTo>
                  <a:pt x="298" y="401"/>
                </a:lnTo>
                <a:lnTo>
                  <a:pt x="295" y="396"/>
                </a:lnTo>
                <a:lnTo>
                  <a:pt x="290" y="378"/>
                </a:lnTo>
                <a:lnTo>
                  <a:pt x="283" y="345"/>
                </a:lnTo>
                <a:lnTo>
                  <a:pt x="283" y="345"/>
                </a:lnTo>
                <a:lnTo>
                  <a:pt x="280" y="332"/>
                </a:lnTo>
                <a:lnTo>
                  <a:pt x="274" y="312"/>
                </a:lnTo>
                <a:lnTo>
                  <a:pt x="261" y="279"/>
                </a:lnTo>
                <a:lnTo>
                  <a:pt x="261" y="279"/>
                </a:lnTo>
                <a:lnTo>
                  <a:pt x="255" y="268"/>
                </a:lnTo>
                <a:lnTo>
                  <a:pt x="245" y="252"/>
                </a:lnTo>
                <a:lnTo>
                  <a:pt x="231" y="233"/>
                </a:lnTo>
                <a:lnTo>
                  <a:pt x="232" y="220"/>
                </a:lnTo>
                <a:lnTo>
                  <a:pt x="232" y="220"/>
                </a:lnTo>
                <a:lnTo>
                  <a:pt x="241" y="224"/>
                </a:lnTo>
                <a:lnTo>
                  <a:pt x="250" y="227"/>
                </a:lnTo>
                <a:lnTo>
                  <a:pt x="257" y="228"/>
                </a:lnTo>
                <a:lnTo>
                  <a:pt x="257" y="228"/>
                </a:lnTo>
                <a:lnTo>
                  <a:pt x="260" y="228"/>
                </a:lnTo>
                <a:lnTo>
                  <a:pt x="262" y="227"/>
                </a:lnTo>
                <a:lnTo>
                  <a:pt x="264" y="222"/>
                </a:lnTo>
                <a:lnTo>
                  <a:pt x="265" y="218"/>
                </a:lnTo>
                <a:lnTo>
                  <a:pt x="264" y="215"/>
                </a:lnTo>
                <a:lnTo>
                  <a:pt x="264" y="215"/>
                </a:lnTo>
                <a:lnTo>
                  <a:pt x="266" y="213"/>
                </a:lnTo>
                <a:lnTo>
                  <a:pt x="269" y="210"/>
                </a:lnTo>
                <a:lnTo>
                  <a:pt x="271" y="210"/>
                </a:lnTo>
                <a:lnTo>
                  <a:pt x="271" y="210"/>
                </a:lnTo>
                <a:lnTo>
                  <a:pt x="272" y="209"/>
                </a:lnTo>
                <a:lnTo>
                  <a:pt x="274" y="209"/>
                </a:lnTo>
                <a:lnTo>
                  <a:pt x="275" y="205"/>
                </a:lnTo>
                <a:lnTo>
                  <a:pt x="277" y="198"/>
                </a:lnTo>
                <a:lnTo>
                  <a:pt x="277" y="198"/>
                </a:lnTo>
                <a:lnTo>
                  <a:pt x="283" y="186"/>
                </a:lnTo>
                <a:lnTo>
                  <a:pt x="285" y="179"/>
                </a:lnTo>
                <a:lnTo>
                  <a:pt x="285" y="179"/>
                </a:lnTo>
                <a:lnTo>
                  <a:pt x="285" y="171"/>
                </a:lnTo>
                <a:lnTo>
                  <a:pt x="285" y="165"/>
                </a:lnTo>
                <a:lnTo>
                  <a:pt x="286" y="160"/>
                </a:lnTo>
                <a:lnTo>
                  <a:pt x="286" y="160"/>
                </a:lnTo>
                <a:lnTo>
                  <a:pt x="288" y="154"/>
                </a:lnTo>
                <a:lnTo>
                  <a:pt x="289" y="146"/>
                </a:lnTo>
                <a:lnTo>
                  <a:pt x="288" y="134"/>
                </a:lnTo>
                <a:lnTo>
                  <a:pt x="288" y="134"/>
                </a:lnTo>
                <a:lnTo>
                  <a:pt x="288" y="132"/>
                </a:lnTo>
                <a:lnTo>
                  <a:pt x="290" y="131"/>
                </a:lnTo>
                <a:lnTo>
                  <a:pt x="295" y="129"/>
                </a:lnTo>
                <a:lnTo>
                  <a:pt x="300" y="125"/>
                </a:lnTo>
                <a:lnTo>
                  <a:pt x="301" y="124"/>
                </a:lnTo>
                <a:lnTo>
                  <a:pt x="301" y="122"/>
                </a:lnTo>
                <a:lnTo>
                  <a:pt x="301" y="122"/>
                </a:lnTo>
                <a:lnTo>
                  <a:pt x="300" y="117"/>
                </a:lnTo>
                <a:lnTo>
                  <a:pt x="300" y="114"/>
                </a:lnTo>
                <a:lnTo>
                  <a:pt x="303" y="103"/>
                </a:lnTo>
                <a:lnTo>
                  <a:pt x="303" y="103"/>
                </a:lnTo>
                <a:lnTo>
                  <a:pt x="301" y="95"/>
                </a:lnTo>
                <a:lnTo>
                  <a:pt x="299" y="85"/>
                </a:lnTo>
                <a:lnTo>
                  <a:pt x="293" y="52"/>
                </a:lnTo>
                <a:lnTo>
                  <a:pt x="293" y="52"/>
                </a:lnTo>
                <a:lnTo>
                  <a:pt x="290" y="47"/>
                </a:lnTo>
                <a:lnTo>
                  <a:pt x="289" y="42"/>
                </a:lnTo>
                <a:lnTo>
                  <a:pt x="283" y="36"/>
                </a:lnTo>
                <a:lnTo>
                  <a:pt x="274" y="29"/>
                </a:lnTo>
                <a:lnTo>
                  <a:pt x="266" y="26"/>
                </a:lnTo>
                <a:lnTo>
                  <a:pt x="250" y="19"/>
                </a:lnTo>
                <a:lnTo>
                  <a:pt x="242" y="17"/>
                </a:lnTo>
                <a:lnTo>
                  <a:pt x="242" y="17"/>
                </a:lnTo>
                <a:lnTo>
                  <a:pt x="237" y="14"/>
                </a:lnTo>
                <a:lnTo>
                  <a:pt x="226" y="10"/>
                </a:lnTo>
                <a:lnTo>
                  <a:pt x="211" y="7"/>
                </a:lnTo>
                <a:lnTo>
                  <a:pt x="198" y="2"/>
                </a:lnTo>
                <a:lnTo>
                  <a:pt x="198" y="2"/>
                </a:lnTo>
                <a:lnTo>
                  <a:pt x="193" y="0"/>
                </a:lnTo>
                <a:lnTo>
                  <a:pt x="187" y="0"/>
                </a:lnTo>
                <a:lnTo>
                  <a:pt x="179" y="2"/>
                </a:lnTo>
                <a:lnTo>
                  <a:pt x="173" y="4"/>
                </a:lnTo>
                <a:lnTo>
                  <a:pt x="159" y="8"/>
                </a:lnTo>
                <a:lnTo>
                  <a:pt x="147" y="12"/>
                </a:lnTo>
                <a:lnTo>
                  <a:pt x="147" y="12"/>
                </a:lnTo>
                <a:lnTo>
                  <a:pt x="142" y="14"/>
                </a:lnTo>
                <a:lnTo>
                  <a:pt x="135" y="19"/>
                </a:lnTo>
                <a:lnTo>
                  <a:pt x="129" y="26"/>
                </a:lnTo>
                <a:lnTo>
                  <a:pt x="123" y="32"/>
                </a:lnTo>
                <a:lnTo>
                  <a:pt x="112" y="48"/>
                </a:lnTo>
                <a:lnTo>
                  <a:pt x="108" y="54"/>
                </a:lnTo>
                <a:lnTo>
                  <a:pt x="107" y="61"/>
                </a:lnTo>
                <a:lnTo>
                  <a:pt x="107" y="61"/>
                </a:lnTo>
                <a:lnTo>
                  <a:pt x="104" y="73"/>
                </a:lnTo>
                <a:lnTo>
                  <a:pt x="104" y="91"/>
                </a:lnTo>
                <a:lnTo>
                  <a:pt x="103" y="111"/>
                </a:lnTo>
                <a:lnTo>
                  <a:pt x="107" y="175"/>
                </a:lnTo>
                <a:close/>
                <a:moveTo>
                  <a:pt x="274" y="1142"/>
                </a:moveTo>
                <a:lnTo>
                  <a:pt x="274" y="1142"/>
                </a:lnTo>
                <a:lnTo>
                  <a:pt x="279" y="1183"/>
                </a:lnTo>
                <a:lnTo>
                  <a:pt x="283" y="1214"/>
                </a:lnTo>
                <a:lnTo>
                  <a:pt x="283" y="1225"/>
                </a:lnTo>
                <a:lnTo>
                  <a:pt x="283" y="1233"/>
                </a:lnTo>
                <a:lnTo>
                  <a:pt x="283" y="1233"/>
                </a:lnTo>
                <a:lnTo>
                  <a:pt x="283" y="1240"/>
                </a:lnTo>
                <a:lnTo>
                  <a:pt x="285" y="1253"/>
                </a:lnTo>
                <a:lnTo>
                  <a:pt x="295" y="1288"/>
                </a:lnTo>
                <a:lnTo>
                  <a:pt x="304" y="1327"/>
                </a:lnTo>
                <a:lnTo>
                  <a:pt x="308" y="1344"/>
                </a:lnTo>
                <a:lnTo>
                  <a:pt x="308" y="1357"/>
                </a:lnTo>
                <a:lnTo>
                  <a:pt x="308" y="1357"/>
                </a:lnTo>
                <a:lnTo>
                  <a:pt x="308" y="1376"/>
                </a:lnTo>
                <a:lnTo>
                  <a:pt x="310" y="1390"/>
                </a:lnTo>
                <a:lnTo>
                  <a:pt x="314" y="1401"/>
                </a:lnTo>
                <a:lnTo>
                  <a:pt x="318" y="1410"/>
                </a:lnTo>
                <a:lnTo>
                  <a:pt x="318" y="1410"/>
                </a:lnTo>
                <a:lnTo>
                  <a:pt x="327" y="1427"/>
                </a:lnTo>
                <a:lnTo>
                  <a:pt x="335" y="1442"/>
                </a:lnTo>
                <a:lnTo>
                  <a:pt x="335" y="1442"/>
                </a:lnTo>
                <a:lnTo>
                  <a:pt x="337" y="1448"/>
                </a:lnTo>
                <a:lnTo>
                  <a:pt x="338" y="1454"/>
                </a:lnTo>
                <a:lnTo>
                  <a:pt x="337" y="1471"/>
                </a:lnTo>
                <a:lnTo>
                  <a:pt x="333" y="1494"/>
                </a:lnTo>
                <a:lnTo>
                  <a:pt x="333" y="1494"/>
                </a:lnTo>
                <a:lnTo>
                  <a:pt x="314" y="1486"/>
                </a:lnTo>
                <a:lnTo>
                  <a:pt x="314" y="1486"/>
                </a:lnTo>
                <a:lnTo>
                  <a:pt x="309" y="1485"/>
                </a:lnTo>
                <a:lnTo>
                  <a:pt x="304" y="1485"/>
                </a:lnTo>
                <a:lnTo>
                  <a:pt x="291" y="1485"/>
                </a:lnTo>
                <a:lnTo>
                  <a:pt x="279" y="1486"/>
                </a:lnTo>
                <a:lnTo>
                  <a:pt x="274" y="1485"/>
                </a:lnTo>
                <a:lnTo>
                  <a:pt x="269" y="1485"/>
                </a:lnTo>
                <a:lnTo>
                  <a:pt x="269" y="1485"/>
                </a:lnTo>
                <a:lnTo>
                  <a:pt x="264" y="1481"/>
                </a:lnTo>
                <a:lnTo>
                  <a:pt x="256" y="1474"/>
                </a:lnTo>
                <a:lnTo>
                  <a:pt x="239" y="1455"/>
                </a:lnTo>
                <a:lnTo>
                  <a:pt x="222" y="1435"/>
                </a:lnTo>
                <a:lnTo>
                  <a:pt x="216" y="1427"/>
                </a:lnTo>
                <a:lnTo>
                  <a:pt x="215" y="1424"/>
                </a:lnTo>
                <a:lnTo>
                  <a:pt x="215" y="1424"/>
                </a:lnTo>
                <a:lnTo>
                  <a:pt x="213" y="1410"/>
                </a:lnTo>
                <a:lnTo>
                  <a:pt x="213" y="1401"/>
                </a:lnTo>
                <a:lnTo>
                  <a:pt x="216" y="1391"/>
                </a:lnTo>
                <a:lnTo>
                  <a:pt x="216" y="1391"/>
                </a:lnTo>
                <a:lnTo>
                  <a:pt x="217" y="1385"/>
                </a:lnTo>
                <a:lnTo>
                  <a:pt x="216" y="1380"/>
                </a:lnTo>
                <a:lnTo>
                  <a:pt x="212" y="1368"/>
                </a:lnTo>
                <a:lnTo>
                  <a:pt x="208" y="1357"/>
                </a:lnTo>
                <a:lnTo>
                  <a:pt x="206" y="1351"/>
                </a:lnTo>
                <a:lnTo>
                  <a:pt x="206" y="1344"/>
                </a:lnTo>
                <a:lnTo>
                  <a:pt x="206" y="1344"/>
                </a:lnTo>
                <a:lnTo>
                  <a:pt x="206" y="1327"/>
                </a:lnTo>
                <a:lnTo>
                  <a:pt x="208" y="1302"/>
                </a:lnTo>
                <a:lnTo>
                  <a:pt x="217" y="1249"/>
                </a:lnTo>
                <a:lnTo>
                  <a:pt x="217" y="1249"/>
                </a:lnTo>
                <a:lnTo>
                  <a:pt x="220" y="1229"/>
                </a:lnTo>
                <a:lnTo>
                  <a:pt x="221" y="1214"/>
                </a:lnTo>
                <a:lnTo>
                  <a:pt x="221" y="1202"/>
                </a:lnTo>
                <a:lnTo>
                  <a:pt x="220" y="1197"/>
                </a:lnTo>
                <a:lnTo>
                  <a:pt x="220" y="1197"/>
                </a:lnTo>
                <a:lnTo>
                  <a:pt x="220" y="1195"/>
                </a:lnTo>
                <a:lnTo>
                  <a:pt x="223" y="1194"/>
                </a:lnTo>
                <a:lnTo>
                  <a:pt x="233" y="1187"/>
                </a:lnTo>
                <a:lnTo>
                  <a:pt x="245" y="1181"/>
                </a:lnTo>
                <a:lnTo>
                  <a:pt x="250" y="1177"/>
                </a:lnTo>
                <a:lnTo>
                  <a:pt x="252" y="1172"/>
                </a:lnTo>
                <a:lnTo>
                  <a:pt x="252" y="1172"/>
                </a:lnTo>
                <a:lnTo>
                  <a:pt x="259" y="1163"/>
                </a:lnTo>
                <a:lnTo>
                  <a:pt x="266" y="1153"/>
                </a:lnTo>
                <a:lnTo>
                  <a:pt x="274" y="1142"/>
                </a:lnTo>
                <a:lnTo>
                  <a:pt x="274" y="11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pptx730_スマホ操作している人のシルエット（３）</dc:title>
  <dc:subject>pptx730_スマホ操作している人のシルエット（３）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2018-04-10T00:47:27Z</dcterms:modified>
  <cp:category/>
  <cp:version>1</cp:version>
</cp:coreProperties>
</file>